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818" r:id="rId5"/>
    <p:sldMasterId id="2147484745" r:id="rId6"/>
  </p:sldMasterIdLst>
  <p:notesMasterIdLst>
    <p:notesMasterId r:id="rId41"/>
  </p:notesMasterIdLst>
  <p:handoutMasterIdLst>
    <p:handoutMasterId r:id="rId42"/>
  </p:handoutMasterIdLst>
  <p:sldIdLst>
    <p:sldId id="1719" r:id="rId7"/>
    <p:sldId id="2076139014" r:id="rId8"/>
    <p:sldId id="2251" r:id="rId9"/>
    <p:sldId id="2076139016" r:id="rId10"/>
    <p:sldId id="2076139015" r:id="rId11"/>
    <p:sldId id="1890" r:id="rId12"/>
    <p:sldId id="2240" r:id="rId13"/>
    <p:sldId id="1861" r:id="rId14"/>
    <p:sldId id="1906" r:id="rId15"/>
    <p:sldId id="1907" r:id="rId16"/>
    <p:sldId id="1893" r:id="rId17"/>
    <p:sldId id="1857" r:id="rId18"/>
    <p:sldId id="1670" r:id="rId19"/>
    <p:sldId id="2242" r:id="rId20"/>
    <p:sldId id="2243" r:id="rId21"/>
    <p:sldId id="1895" r:id="rId22"/>
    <p:sldId id="2244" r:id="rId23"/>
    <p:sldId id="2249" r:id="rId24"/>
    <p:sldId id="2248" r:id="rId25"/>
    <p:sldId id="1862" r:id="rId26"/>
    <p:sldId id="1903" r:id="rId27"/>
    <p:sldId id="1884" r:id="rId28"/>
    <p:sldId id="1786" r:id="rId29"/>
    <p:sldId id="2076139017" r:id="rId30"/>
    <p:sldId id="2076139022" r:id="rId31"/>
    <p:sldId id="2076139020" r:id="rId32"/>
    <p:sldId id="2076139021" r:id="rId33"/>
    <p:sldId id="2076139019" r:id="rId34"/>
    <p:sldId id="2076139018" r:id="rId35"/>
    <p:sldId id="2076139026" r:id="rId36"/>
    <p:sldId id="2076139025" r:id="rId37"/>
    <p:sldId id="2076139024" r:id="rId38"/>
    <p:sldId id="2076139023" r:id="rId39"/>
    <p:sldId id="1821" r:id="rId4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odelo em branco" id="{A073DAE3-B461-442F-A3D3-6642BD875E45}">
          <p14:sldIdLst>
            <p14:sldId id="1719"/>
            <p14:sldId id="2076139014"/>
            <p14:sldId id="2251"/>
            <p14:sldId id="2076139016"/>
            <p14:sldId id="2076139015"/>
            <p14:sldId id="1890"/>
            <p14:sldId id="2240"/>
            <p14:sldId id="1861"/>
            <p14:sldId id="1906"/>
            <p14:sldId id="1907"/>
            <p14:sldId id="1893"/>
            <p14:sldId id="1857"/>
            <p14:sldId id="1670"/>
            <p14:sldId id="2242"/>
            <p14:sldId id="2243"/>
            <p14:sldId id="1895"/>
            <p14:sldId id="2244"/>
            <p14:sldId id="2249"/>
            <p14:sldId id="2248"/>
            <p14:sldId id="1862"/>
            <p14:sldId id="1903"/>
            <p14:sldId id="1884"/>
            <p14:sldId id="1786"/>
            <p14:sldId id="2076139017"/>
            <p14:sldId id="2076139022"/>
            <p14:sldId id="2076139020"/>
            <p14:sldId id="2076139021"/>
            <p14:sldId id="2076139019"/>
            <p14:sldId id="2076139018"/>
            <p14:sldId id="2076139026"/>
            <p14:sldId id="2076139025"/>
            <p14:sldId id="2076139024"/>
            <p14:sldId id="2076139023"/>
            <p14:sldId id="182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9BE8"/>
    <a:srgbClr val="5ECFFE"/>
    <a:srgbClr val="006D98"/>
    <a:srgbClr val="FFFFFF"/>
    <a:srgbClr val="243A5E"/>
    <a:srgbClr val="D0DAF1"/>
    <a:srgbClr val="0078D4"/>
    <a:srgbClr val="1A1A1A"/>
    <a:srgbClr val="00BCF2"/>
    <a:srgbClr val="40CD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97A632-998D-4F9B-B6BD-7C7FD9BE0341}" v="5" dt="2021-05-07T22:38:05.6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577" autoAdjust="0"/>
    <p:restoredTop sz="95380" autoAdjust="0"/>
  </p:normalViewPr>
  <p:slideViewPr>
    <p:cSldViewPr snapToGrid="0">
      <p:cViewPr varScale="1">
        <p:scale>
          <a:sx n="110" d="100"/>
          <a:sy n="110" d="100"/>
        </p:scale>
        <p:origin x="1830" y="66"/>
      </p:cViewPr>
      <p:guideLst/>
    </p:cSldViewPr>
  </p:slideViewPr>
  <p:notesTextViewPr>
    <p:cViewPr>
      <p:scale>
        <a:sx n="1" d="1"/>
        <a:sy n="1" d="1"/>
      </p:scale>
      <p:origin x="0" y="0"/>
    </p:cViewPr>
  </p:notesTextViewPr>
  <p:notesViewPr>
    <p:cSldViewPr snapToGrid="0">
      <p:cViewPr varScale="1">
        <p:scale>
          <a:sx n="66" d="100"/>
          <a:sy n="66" d="100"/>
        </p:scale>
        <p:origin x="2772" y="5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microsoft.com/office/2018/10/relationships/authors" Targe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commentAuthors" Target="commentAuthors.xml"/><Relationship Id="rId48" Type="http://schemas.microsoft.com/office/2015/10/relationships/revisionInfo" Target="revisionInfo.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F99D34-51F0-4798-8430-02E30D531FB3}" type="doc">
      <dgm:prSet loTypeId="urn:microsoft.com/office/officeart/2005/8/layout/vList5" loCatId="list" qsTypeId="urn:microsoft.com/office/officeart/2005/8/quickstyle/simple2" qsCatId="simple" csTypeId="urn:microsoft.com/office/officeart/2005/8/colors/accent3_2" csCatId="accent3" phldr="1"/>
      <dgm:spPr/>
      <dgm:t>
        <a:bodyPr/>
        <a:lstStyle/>
        <a:p>
          <a:endParaRPr lang="en-US"/>
        </a:p>
      </dgm:t>
    </dgm:pt>
    <dgm:pt modelId="{1D24139C-CEEE-42A1-BDEC-C385B7FB77D4}">
      <dgm:prSet custT="1"/>
      <dgm:spPr/>
      <dgm:t>
        <a:bodyPr spcFirstLastPara="0" vert="horz" wrap="square" lIns="137160" tIns="68580" rIns="137160" bIns="68580" numCol="1" spcCol="1270" anchor="ctr" anchorCtr="0"/>
        <a:lstStyle/>
        <a:p>
          <a:pPr marL="0" lvl="0" indent="0" defTabSz="1600200">
            <a:spcBef>
              <a:spcPct val="0"/>
            </a:spcBef>
            <a:spcAft>
              <a:spcPct val="35000"/>
            </a:spcAft>
            <a:buNone/>
          </a:pPr>
          <a:r>
            <a:rPr lang="pt-BR" sz="2400" b="0" baseline="0">
              <a:latin typeface="Segoe UI"/>
              <a:ea typeface="+mn-ea"/>
              <a:cs typeface="+mn-cs"/>
            </a:rPr>
            <a:t>Nuvem pública</a:t>
          </a:r>
        </a:p>
      </dgm:t>
    </dgm:pt>
    <dgm:pt modelId="{3FFE54A7-CF40-410E-8C0E-4DAB2D51D950}" type="parTrans" cxnId="{5FD5BB0F-D127-4B0C-87E2-F8FF6836ED8D}">
      <dgm:prSet/>
      <dgm:spPr/>
      <dgm:t>
        <a:bodyPr/>
        <a:lstStyle/>
        <a:p>
          <a:endParaRPr lang="en-US"/>
        </a:p>
      </dgm:t>
    </dgm:pt>
    <dgm:pt modelId="{2CAD3CFA-3463-480F-A90F-52FFF18664E7}" type="sibTrans" cxnId="{5FD5BB0F-D127-4B0C-87E2-F8FF6836ED8D}">
      <dgm:prSet/>
      <dgm:spPr/>
      <dgm:t>
        <a:bodyPr/>
        <a:lstStyle/>
        <a:p>
          <a:endParaRPr lang="en-US"/>
        </a:p>
      </dgm:t>
    </dgm:pt>
    <dgm:pt modelId="{B9510B96-77C1-41E2-8475-FB8F07606050}">
      <dgm:prSet/>
      <dgm:spPr/>
      <dgm:t>
        <a:bodyPr/>
        <a:lstStyle/>
        <a:p>
          <a:r>
            <a:rPr lang="pt-BR" baseline="0">
              <a:latin typeface="Segoe UI"/>
              <a:cs typeface="Segoe UI"/>
            </a:rPr>
            <a:t>Nenhuma despesa de capital para escalar verticalmente.</a:t>
          </a:r>
        </a:p>
      </dgm:t>
    </dgm:pt>
    <dgm:pt modelId="{255DB6B4-7742-4771-9D23-275DEFCA08BC}" type="parTrans" cxnId="{86A39CA4-43DF-444E-9398-8CEEF6CC5DA9}">
      <dgm:prSet/>
      <dgm:spPr/>
      <dgm:t>
        <a:bodyPr/>
        <a:lstStyle/>
        <a:p>
          <a:endParaRPr lang="en-US"/>
        </a:p>
      </dgm:t>
    </dgm:pt>
    <dgm:pt modelId="{D54D47AC-F6BB-4B0E-9516-DA16DAF781F6}" type="sibTrans" cxnId="{86A39CA4-43DF-444E-9398-8CEEF6CC5DA9}">
      <dgm:prSet/>
      <dgm:spPr/>
      <dgm:t>
        <a:bodyPr/>
        <a:lstStyle/>
        <a:p>
          <a:endParaRPr lang="en-US"/>
        </a:p>
      </dgm:t>
    </dgm:pt>
    <dgm:pt modelId="{D8518855-7F36-46C3-91EE-77193D086672}">
      <dgm:prSet/>
      <dgm:spPr/>
      <dgm:t>
        <a:bodyPr/>
        <a:lstStyle/>
        <a:p>
          <a:r>
            <a:rPr lang="pt-BR" baseline="0" dirty="0">
              <a:latin typeface="Segoe UI"/>
              <a:cs typeface="Segoe UI"/>
            </a:rPr>
            <a:t>Os aplicativos podem ser rapidamente provisionados e desprovisionados.</a:t>
          </a:r>
        </a:p>
      </dgm:t>
    </dgm:pt>
    <dgm:pt modelId="{B8253246-4341-43C5-AB1F-3FC9A45E05D7}" type="parTrans" cxnId="{BF18A182-0406-429D-9168-FFF61E92AB95}">
      <dgm:prSet/>
      <dgm:spPr/>
      <dgm:t>
        <a:bodyPr/>
        <a:lstStyle/>
        <a:p>
          <a:endParaRPr lang="en-US"/>
        </a:p>
      </dgm:t>
    </dgm:pt>
    <dgm:pt modelId="{68AFF5A8-0974-4EBA-A30D-B402F27F18E0}" type="sibTrans" cxnId="{BF18A182-0406-429D-9168-FFF61E92AB95}">
      <dgm:prSet/>
      <dgm:spPr/>
      <dgm:t>
        <a:bodyPr/>
        <a:lstStyle/>
        <a:p>
          <a:endParaRPr lang="en-US"/>
        </a:p>
      </dgm:t>
    </dgm:pt>
    <dgm:pt modelId="{749A7044-1884-4BEC-BFEA-6FCD30DB0F7D}">
      <dgm:prSet/>
      <dgm:spPr/>
      <dgm:t>
        <a:bodyPr/>
        <a:lstStyle/>
        <a:p>
          <a:r>
            <a:rPr lang="pt-BR" baseline="0">
              <a:latin typeface="Segoe UI"/>
              <a:cs typeface="Segoe UI"/>
            </a:rPr>
            <a:t>As organizações pagam apenas pelo que usam.</a:t>
          </a:r>
        </a:p>
      </dgm:t>
    </dgm:pt>
    <dgm:pt modelId="{97ECD0DB-58C4-44E9-B766-6BE4A81633B4}" type="parTrans" cxnId="{72BDEB78-F154-4A19-A52D-910090EFBF81}">
      <dgm:prSet/>
      <dgm:spPr/>
      <dgm:t>
        <a:bodyPr/>
        <a:lstStyle/>
        <a:p>
          <a:endParaRPr lang="en-US"/>
        </a:p>
      </dgm:t>
    </dgm:pt>
    <dgm:pt modelId="{404CCE4D-B844-4388-99F2-AB60FD88E284}" type="sibTrans" cxnId="{72BDEB78-F154-4A19-A52D-910090EFBF81}">
      <dgm:prSet/>
      <dgm:spPr/>
      <dgm:t>
        <a:bodyPr/>
        <a:lstStyle/>
        <a:p>
          <a:endParaRPr lang="en-US"/>
        </a:p>
      </dgm:t>
    </dgm:pt>
    <dgm:pt modelId="{AFD8BE25-36B2-4A8F-8024-4BC6DBCEF904}">
      <dgm:prSet custT="1"/>
      <dgm:spPr/>
      <dgm:t>
        <a:bodyPr spcFirstLastPara="0" vert="horz" wrap="square" lIns="137160" tIns="68580" rIns="137160" bIns="68580" numCol="1" spcCol="1270" anchor="ctr" anchorCtr="0"/>
        <a:lstStyle/>
        <a:p>
          <a:pPr marL="0" lvl="0" indent="0" defTabSz="1600200">
            <a:spcBef>
              <a:spcPct val="0"/>
            </a:spcBef>
            <a:spcAft>
              <a:spcPct val="35000"/>
            </a:spcAft>
            <a:buNone/>
          </a:pPr>
          <a:r>
            <a:rPr lang="pt-BR" sz="2400" b="0" baseline="0">
              <a:latin typeface="Segoe UI"/>
              <a:ea typeface="+mn-ea"/>
              <a:cs typeface="+mn-cs"/>
            </a:rPr>
            <a:t>Nuvem privada</a:t>
          </a:r>
        </a:p>
      </dgm:t>
    </dgm:pt>
    <dgm:pt modelId="{43E0EA4F-F5C5-4469-BE5E-C2B379E90650}" type="parTrans" cxnId="{E3562B04-215E-4916-9171-9ABFC13A91AB}">
      <dgm:prSet/>
      <dgm:spPr/>
      <dgm:t>
        <a:bodyPr/>
        <a:lstStyle/>
        <a:p>
          <a:endParaRPr lang="en-US"/>
        </a:p>
      </dgm:t>
    </dgm:pt>
    <dgm:pt modelId="{FB311F2C-25E2-461E-9177-88240B2BE351}" type="sibTrans" cxnId="{E3562B04-215E-4916-9171-9ABFC13A91AB}">
      <dgm:prSet/>
      <dgm:spPr/>
      <dgm:t>
        <a:bodyPr/>
        <a:lstStyle/>
        <a:p>
          <a:endParaRPr lang="en-US"/>
        </a:p>
      </dgm:t>
    </dgm:pt>
    <dgm:pt modelId="{D0A2391C-D997-4435-98FB-B671819DE333}">
      <dgm:prSet/>
      <dgm:spPr/>
      <dgm:t>
        <a:bodyPr/>
        <a:lstStyle/>
        <a:p>
          <a:pPr rtl="0"/>
          <a:r>
            <a:rPr lang="pt-BR" baseline="0" dirty="0">
              <a:latin typeface="Segoe UI"/>
              <a:cs typeface="Segoe UI"/>
            </a:rPr>
            <a:t>As organizações têm controle total sobre recursos e segurança. </a:t>
          </a:r>
        </a:p>
      </dgm:t>
    </dgm:pt>
    <dgm:pt modelId="{E41FCAE7-0A6F-4A5A-B513-74BE8CAFA85F}" type="parTrans" cxnId="{BA0D2465-CF0D-4426-B8AE-38C804544BFA}">
      <dgm:prSet/>
      <dgm:spPr/>
      <dgm:t>
        <a:bodyPr/>
        <a:lstStyle/>
        <a:p>
          <a:endParaRPr lang="en-US"/>
        </a:p>
      </dgm:t>
    </dgm:pt>
    <dgm:pt modelId="{5E5D6CE6-ADCE-4B29-9AAE-8241E5EB3C50}" type="sibTrans" cxnId="{BA0D2465-CF0D-4426-B8AE-38C804544BFA}">
      <dgm:prSet/>
      <dgm:spPr/>
      <dgm:t>
        <a:bodyPr/>
        <a:lstStyle/>
        <a:p>
          <a:endParaRPr lang="en-US"/>
        </a:p>
      </dgm:t>
    </dgm:pt>
    <dgm:pt modelId="{F14B8414-E6F8-4C9C-938D-97FE0E934240}">
      <dgm:prSet custT="1"/>
      <dgm:spPr/>
      <dgm:t>
        <a:bodyPr spcFirstLastPara="0" vert="horz" wrap="square" lIns="137160" tIns="68580" rIns="137160" bIns="68580" numCol="1" spcCol="1270" anchor="ctr" anchorCtr="0"/>
        <a:lstStyle/>
        <a:p>
          <a:pPr marL="0" lvl="0" indent="0" defTabSz="1600200">
            <a:spcBef>
              <a:spcPct val="0"/>
            </a:spcBef>
            <a:spcAft>
              <a:spcPct val="35000"/>
            </a:spcAft>
            <a:buNone/>
          </a:pPr>
          <a:r>
            <a:rPr lang="pt-BR" sz="2400" b="0" baseline="0">
              <a:latin typeface="Segoe UI"/>
              <a:ea typeface="+mn-ea"/>
              <a:cs typeface="+mn-cs"/>
            </a:rPr>
            <a:t>Nuvem Híbrida</a:t>
          </a:r>
        </a:p>
      </dgm:t>
    </dgm:pt>
    <dgm:pt modelId="{5E19C2A7-3537-43F5-B996-901F156598E0}" type="parTrans" cxnId="{0BED869B-795F-4768-B839-545512F1ACAB}">
      <dgm:prSet/>
      <dgm:spPr/>
      <dgm:t>
        <a:bodyPr/>
        <a:lstStyle/>
        <a:p>
          <a:endParaRPr lang="en-US"/>
        </a:p>
      </dgm:t>
    </dgm:pt>
    <dgm:pt modelId="{C2309786-3B5D-4C4B-8C07-4713E64388A8}" type="sibTrans" cxnId="{0BED869B-795F-4768-B839-545512F1ACAB}">
      <dgm:prSet/>
      <dgm:spPr/>
      <dgm:t>
        <a:bodyPr/>
        <a:lstStyle/>
        <a:p>
          <a:endParaRPr lang="en-US"/>
        </a:p>
      </dgm:t>
    </dgm:pt>
    <dgm:pt modelId="{C0A128CB-4779-43BC-9AA8-59A21FE7AE0D}">
      <dgm:prSet custT="1"/>
      <dgm:spPr/>
      <dgm:t>
        <a:bodyPr/>
        <a:lstStyle/>
        <a:p>
          <a:r>
            <a:rPr lang="pt-BR" sz="1400" baseline="0" dirty="0">
              <a:latin typeface="Segoe UI"/>
              <a:cs typeface="Segoe UI"/>
            </a:rPr>
            <a:t>Oferece a maior flexibilidade.</a:t>
          </a:r>
        </a:p>
      </dgm:t>
    </dgm:pt>
    <dgm:pt modelId="{BC31AB42-D75B-403E-9280-68A5943F75FC}" type="parTrans" cxnId="{0A2AE3CF-33BB-4B52-B1BC-01327591DE96}">
      <dgm:prSet/>
      <dgm:spPr/>
      <dgm:t>
        <a:bodyPr/>
        <a:lstStyle/>
        <a:p>
          <a:endParaRPr lang="en-US"/>
        </a:p>
      </dgm:t>
    </dgm:pt>
    <dgm:pt modelId="{A96807AF-5506-475B-A77A-FB17C3F8E20D}" type="sibTrans" cxnId="{0A2AE3CF-33BB-4B52-B1BC-01327591DE96}">
      <dgm:prSet/>
      <dgm:spPr/>
      <dgm:t>
        <a:bodyPr/>
        <a:lstStyle/>
        <a:p>
          <a:endParaRPr lang="en-US"/>
        </a:p>
      </dgm:t>
    </dgm:pt>
    <dgm:pt modelId="{1EA2B227-F0E1-455C-8195-845310FD6821}">
      <dgm:prSet custT="1"/>
      <dgm:spPr/>
      <dgm:t>
        <a:bodyPr/>
        <a:lstStyle/>
        <a:p>
          <a:r>
            <a:rPr lang="pt-BR" sz="1400" baseline="0" dirty="0">
              <a:latin typeface="Segoe UI"/>
              <a:cs typeface="Segoe UI"/>
            </a:rPr>
            <a:t>As organizações determinam onde executar seus aplicativos.</a:t>
          </a:r>
        </a:p>
      </dgm:t>
    </dgm:pt>
    <dgm:pt modelId="{F47FCB7F-6402-4439-A5EF-FF2C17ACA17E}" type="parTrans" cxnId="{1792BCCB-F6BD-4D30-988A-D5448C1C82A5}">
      <dgm:prSet/>
      <dgm:spPr/>
      <dgm:t>
        <a:bodyPr/>
        <a:lstStyle/>
        <a:p>
          <a:endParaRPr lang="en-US"/>
        </a:p>
      </dgm:t>
    </dgm:pt>
    <dgm:pt modelId="{646661FA-1C08-4282-AD02-1828CC545E54}" type="sibTrans" cxnId="{1792BCCB-F6BD-4D30-988A-D5448C1C82A5}">
      <dgm:prSet/>
      <dgm:spPr/>
      <dgm:t>
        <a:bodyPr/>
        <a:lstStyle/>
        <a:p>
          <a:endParaRPr lang="en-US"/>
        </a:p>
      </dgm:t>
    </dgm:pt>
    <dgm:pt modelId="{FD149B5B-EAE1-4878-B92C-60E57E6DD9E8}">
      <dgm:prSet custT="1"/>
      <dgm:spPr/>
      <dgm:t>
        <a:bodyPr/>
        <a:lstStyle/>
        <a:p>
          <a:r>
            <a:rPr lang="pt-BR" sz="1400" baseline="0" dirty="0">
              <a:latin typeface="Segoe UI"/>
              <a:cs typeface="Segoe UI"/>
            </a:rPr>
            <a:t>As organizações controlam os requisitos de segurança, conformidade ou jurídicos.</a:t>
          </a:r>
        </a:p>
      </dgm:t>
    </dgm:pt>
    <dgm:pt modelId="{0A54BA5A-5D2C-413A-9E0B-0D3465A4F004}" type="parTrans" cxnId="{666E8609-1899-44A1-BE95-09AE7DB7D3FC}">
      <dgm:prSet/>
      <dgm:spPr/>
      <dgm:t>
        <a:bodyPr/>
        <a:lstStyle/>
        <a:p>
          <a:endParaRPr lang="en-US"/>
        </a:p>
      </dgm:t>
    </dgm:pt>
    <dgm:pt modelId="{45048287-439A-4805-A0DB-9A7EB6D9782E}" type="sibTrans" cxnId="{666E8609-1899-44A1-BE95-09AE7DB7D3FC}">
      <dgm:prSet/>
      <dgm:spPr/>
      <dgm:t>
        <a:bodyPr/>
        <a:lstStyle/>
        <a:p>
          <a:endParaRPr lang="en-US"/>
        </a:p>
      </dgm:t>
    </dgm:pt>
    <dgm:pt modelId="{3EC1FF80-CDB2-4270-A83C-0457B804EBEF}">
      <dgm:prSet/>
      <dgm:spPr/>
      <dgm:t>
        <a:bodyPr/>
        <a:lstStyle/>
        <a:p>
          <a:r>
            <a:rPr lang="pt-BR" b="0" i="0">
              <a:latin typeface="Segoe UI"/>
              <a:cs typeface="Segoe UI"/>
            </a:rPr>
            <a:t>As organizações são responsáveis pelas atualizações e pela manutenção do hardware.</a:t>
          </a:r>
        </a:p>
      </dgm:t>
    </dgm:pt>
    <dgm:pt modelId="{E59AEA1F-BE84-4629-801C-B2E405763FEF}" type="parTrans" cxnId="{91AC9918-B155-4EF2-91C7-F2518D38F750}">
      <dgm:prSet/>
      <dgm:spPr/>
      <dgm:t>
        <a:bodyPr/>
        <a:lstStyle/>
        <a:p>
          <a:endParaRPr lang="en-US"/>
        </a:p>
      </dgm:t>
    </dgm:pt>
    <dgm:pt modelId="{D4F8E00F-CAE4-4E71-87CE-2D7B8A061B5E}" type="sibTrans" cxnId="{91AC9918-B155-4EF2-91C7-F2518D38F750}">
      <dgm:prSet/>
      <dgm:spPr/>
      <dgm:t>
        <a:bodyPr/>
        <a:lstStyle/>
        <a:p>
          <a:endParaRPr lang="en-US"/>
        </a:p>
      </dgm:t>
    </dgm:pt>
    <dgm:pt modelId="{B73F9C38-F478-4638-BCB9-2F992DF58173}">
      <dgm:prSet/>
      <dgm:spPr/>
      <dgm:t>
        <a:bodyPr/>
        <a:lstStyle/>
        <a:p>
          <a:r>
            <a:rPr lang="pt-BR" b="0" i="0">
              <a:latin typeface="Segoe UI"/>
              <a:cs typeface="Segoe UI"/>
            </a:rPr>
            <a:t>O hardware deve ser adquirido para inicialização e manutenção.</a:t>
          </a:r>
        </a:p>
      </dgm:t>
    </dgm:pt>
    <dgm:pt modelId="{F64BE1D6-E8AB-4EA5-B9BA-5BC5A0801C3A}" type="parTrans" cxnId="{FAF659F9-738D-4C17-89BF-092DEC003418}">
      <dgm:prSet/>
      <dgm:spPr/>
      <dgm:t>
        <a:bodyPr/>
        <a:lstStyle/>
        <a:p>
          <a:endParaRPr lang="en-US"/>
        </a:p>
      </dgm:t>
    </dgm:pt>
    <dgm:pt modelId="{3DF819DC-C88B-4BFA-987E-B1961392E186}" type="sibTrans" cxnId="{FAF659F9-738D-4C17-89BF-092DEC003418}">
      <dgm:prSet/>
      <dgm:spPr/>
      <dgm:t>
        <a:bodyPr/>
        <a:lstStyle/>
        <a:p>
          <a:endParaRPr lang="en-US"/>
        </a:p>
      </dgm:t>
    </dgm:pt>
    <dgm:pt modelId="{AFE2A206-A7F0-49FC-B756-62FBC54FB387}" type="pres">
      <dgm:prSet presAssocID="{E0F99D34-51F0-4798-8430-02E30D531FB3}" presName="Name0" presStyleCnt="0">
        <dgm:presLayoutVars>
          <dgm:dir/>
          <dgm:animLvl val="lvl"/>
          <dgm:resizeHandles val="exact"/>
        </dgm:presLayoutVars>
      </dgm:prSet>
      <dgm:spPr/>
    </dgm:pt>
    <dgm:pt modelId="{1B79373C-03CA-4172-BA55-FC3D9F28D6EB}" type="pres">
      <dgm:prSet presAssocID="{1D24139C-CEEE-42A1-BDEC-C385B7FB77D4}" presName="linNode" presStyleCnt="0"/>
      <dgm:spPr/>
    </dgm:pt>
    <dgm:pt modelId="{3CF310F3-D9EE-4D84-BEEA-0008B0482F4A}" type="pres">
      <dgm:prSet presAssocID="{1D24139C-CEEE-42A1-BDEC-C385B7FB77D4}" presName="parentText" presStyleLbl="node1" presStyleIdx="0" presStyleCnt="3">
        <dgm:presLayoutVars>
          <dgm:chMax val="1"/>
          <dgm:bulletEnabled val="1"/>
        </dgm:presLayoutVars>
      </dgm:prSet>
      <dgm:spPr/>
    </dgm:pt>
    <dgm:pt modelId="{E97A4EBE-F615-4AA4-AE39-CD48745EBC78}" type="pres">
      <dgm:prSet presAssocID="{1D24139C-CEEE-42A1-BDEC-C385B7FB77D4}" presName="descendantText" presStyleLbl="alignAccFollowNode1" presStyleIdx="0" presStyleCnt="3">
        <dgm:presLayoutVars>
          <dgm:bulletEnabled val="1"/>
        </dgm:presLayoutVars>
      </dgm:prSet>
      <dgm:spPr/>
    </dgm:pt>
    <dgm:pt modelId="{BC07D024-DEDA-4ECD-93A0-C082415C20D7}" type="pres">
      <dgm:prSet presAssocID="{2CAD3CFA-3463-480F-A90F-52FFF18664E7}" presName="sp" presStyleCnt="0"/>
      <dgm:spPr/>
    </dgm:pt>
    <dgm:pt modelId="{BF493E71-3161-4B7B-ABE4-270016A3F8EF}" type="pres">
      <dgm:prSet presAssocID="{AFD8BE25-36B2-4A8F-8024-4BC6DBCEF904}" presName="linNode" presStyleCnt="0"/>
      <dgm:spPr/>
    </dgm:pt>
    <dgm:pt modelId="{866B5B1A-ED4A-4EF9-90C3-122F1DA2311B}" type="pres">
      <dgm:prSet presAssocID="{AFD8BE25-36B2-4A8F-8024-4BC6DBCEF904}" presName="parentText" presStyleLbl="node1" presStyleIdx="1" presStyleCnt="3">
        <dgm:presLayoutVars>
          <dgm:chMax val="1"/>
          <dgm:bulletEnabled val="1"/>
        </dgm:presLayoutVars>
      </dgm:prSet>
      <dgm:spPr/>
    </dgm:pt>
    <dgm:pt modelId="{A40BC655-6C05-4B70-AE7B-83C88E2DA66C}" type="pres">
      <dgm:prSet presAssocID="{AFD8BE25-36B2-4A8F-8024-4BC6DBCEF904}" presName="descendantText" presStyleLbl="alignAccFollowNode1" presStyleIdx="1" presStyleCnt="3">
        <dgm:presLayoutVars>
          <dgm:bulletEnabled val="1"/>
        </dgm:presLayoutVars>
      </dgm:prSet>
      <dgm:spPr/>
    </dgm:pt>
    <dgm:pt modelId="{E7CF8BAE-DC6D-4D2E-AFFC-423AE5BE6675}" type="pres">
      <dgm:prSet presAssocID="{FB311F2C-25E2-461E-9177-88240B2BE351}" presName="sp" presStyleCnt="0"/>
      <dgm:spPr/>
    </dgm:pt>
    <dgm:pt modelId="{823B9ECC-70F6-4F88-A405-96304214A57A}" type="pres">
      <dgm:prSet presAssocID="{F14B8414-E6F8-4C9C-938D-97FE0E934240}" presName="linNode" presStyleCnt="0"/>
      <dgm:spPr/>
    </dgm:pt>
    <dgm:pt modelId="{016B6D1D-94A4-4201-AACA-13DBFB789FEB}" type="pres">
      <dgm:prSet presAssocID="{F14B8414-E6F8-4C9C-938D-97FE0E934240}" presName="parentText" presStyleLbl="node1" presStyleIdx="2" presStyleCnt="3">
        <dgm:presLayoutVars>
          <dgm:chMax val="1"/>
          <dgm:bulletEnabled val="1"/>
        </dgm:presLayoutVars>
      </dgm:prSet>
      <dgm:spPr/>
    </dgm:pt>
    <dgm:pt modelId="{3E9B0602-A7B8-4D97-A972-D8D4118422E9}" type="pres">
      <dgm:prSet presAssocID="{F14B8414-E6F8-4C9C-938D-97FE0E934240}" presName="descendantText" presStyleLbl="alignAccFollowNode1" presStyleIdx="2" presStyleCnt="3">
        <dgm:presLayoutVars>
          <dgm:bulletEnabled val="1"/>
        </dgm:presLayoutVars>
      </dgm:prSet>
      <dgm:spPr/>
    </dgm:pt>
  </dgm:ptLst>
  <dgm:cxnLst>
    <dgm:cxn modelId="{E3562B04-215E-4916-9171-9ABFC13A91AB}" srcId="{E0F99D34-51F0-4798-8430-02E30D531FB3}" destId="{AFD8BE25-36B2-4A8F-8024-4BC6DBCEF904}" srcOrd="1" destOrd="0" parTransId="{43E0EA4F-F5C5-4469-BE5E-C2B379E90650}" sibTransId="{FB311F2C-25E2-461E-9177-88240B2BE351}"/>
    <dgm:cxn modelId="{666E8609-1899-44A1-BE95-09AE7DB7D3FC}" srcId="{F14B8414-E6F8-4C9C-938D-97FE0E934240}" destId="{FD149B5B-EAE1-4878-B92C-60E57E6DD9E8}" srcOrd="2" destOrd="0" parTransId="{0A54BA5A-5D2C-413A-9E0B-0D3465A4F004}" sibTransId="{45048287-439A-4805-A0DB-9A7EB6D9782E}"/>
    <dgm:cxn modelId="{5FD5BB0F-D127-4B0C-87E2-F8FF6836ED8D}" srcId="{E0F99D34-51F0-4798-8430-02E30D531FB3}" destId="{1D24139C-CEEE-42A1-BDEC-C385B7FB77D4}" srcOrd="0" destOrd="0" parTransId="{3FFE54A7-CF40-410E-8C0E-4DAB2D51D950}" sibTransId="{2CAD3CFA-3463-480F-A90F-52FFF18664E7}"/>
    <dgm:cxn modelId="{91AC9918-B155-4EF2-91C7-F2518D38F750}" srcId="{AFD8BE25-36B2-4A8F-8024-4BC6DBCEF904}" destId="{3EC1FF80-CDB2-4270-A83C-0457B804EBEF}" srcOrd="2" destOrd="0" parTransId="{E59AEA1F-BE84-4629-801C-B2E405763FEF}" sibTransId="{D4F8E00F-CAE4-4E71-87CE-2D7B8A061B5E}"/>
    <dgm:cxn modelId="{FACBA32F-2203-4921-ACBB-95D0582FF206}" type="presOf" srcId="{FD149B5B-EAE1-4878-B92C-60E57E6DD9E8}" destId="{3E9B0602-A7B8-4D97-A972-D8D4118422E9}" srcOrd="0" destOrd="2" presId="urn:microsoft.com/office/officeart/2005/8/layout/vList5"/>
    <dgm:cxn modelId="{BB25765C-9000-48F6-BDFE-2C07AC70C4CC}" type="presOf" srcId="{B73F9C38-F478-4638-BCB9-2F992DF58173}" destId="{A40BC655-6C05-4B70-AE7B-83C88E2DA66C}" srcOrd="0" destOrd="0" presId="urn:microsoft.com/office/officeart/2005/8/layout/vList5"/>
    <dgm:cxn modelId="{BA0D2465-CF0D-4426-B8AE-38C804544BFA}" srcId="{AFD8BE25-36B2-4A8F-8024-4BC6DBCEF904}" destId="{D0A2391C-D997-4435-98FB-B671819DE333}" srcOrd="1" destOrd="0" parTransId="{E41FCAE7-0A6F-4A5A-B513-74BE8CAFA85F}" sibTransId="{5E5D6CE6-ADCE-4B29-9AAE-8241E5EB3C50}"/>
    <dgm:cxn modelId="{3A0EDD4B-747C-4D06-8C4A-C824FE2DE997}" type="presOf" srcId="{749A7044-1884-4BEC-BFEA-6FCD30DB0F7D}" destId="{E97A4EBE-F615-4AA4-AE39-CD48745EBC78}" srcOrd="0" destOrd="2" presId="urn:microsoft.com/office/officeart/2005/8/layout/vList5"/>
    <dgm:cxn modelId="{C67B0A75-DEAB-4D74-A69B-594DA0DD7AED}" type="presOf" srcId="{3EC1FF80-CDB2-4270-A83C-0457B804EBEF}" destId="{A40BC655-6C05-4B70-AE7B-83C88E2DA66C}" srcOrd="0" destOrd="2" presId="urn:microsoft.com/office/officeart/2005/8/layout/vList5"/>
    <dgm:cxn modelId="{72BDEB78-F154-4A19-A52D-910090EFBF81}" srcId="{1D24139C-CEEE-42A1-BDEC-C385B7FB77D4}" destId="{749A7044-1884-4BEC-BFEA-6FCD30DB0F7D}" srcOrd="2" destOrd="0" parTransId="{97ECD0DB-58C4-44E9-B766-6BE4A81633B4}" sibTransId="{404CCE4D-B844-4388-99F2-AB60FD88E284}"/>
    <dgm:cxn modelId="{9BAC9D7B-66AF-48B6-A590-C967FBE5E374}" type="presOf" srcId="{D8518855-7F36-46C3-91EE-77193D086672}" destId="{E97A4EBE-F615-4AA4-AE39-CD48745EBC78}" srcOrd="0" destOrd="1" presId="urn:microsoft.com/office/officeart/2005/8/layout/vList5"/>
    <dgm:cxn modelId="{BF18A182-0406-429D-9168-FFF61E92AB95}" srcId="{1D24139C-CEEE-42A1-BDEC-C385B7FB77D4}" destId="{D8518855-7F36-46C3-91EE-77193D086672}" srcOrd="1" destOrd="0" parTransId="{B8253246-4341-43C5-AB1F-3FC9A45E05D7}" sibTransId="{68AFF5A8-0974-4EBA-A30D-B402F27F18E0}"/>
    <dgm:cxn modelId="{6DD4C287-CE3F-445D-82A1-B3B141F6CA3C}" type="presOf" srcId="{1D24139C-CEEE-42A1-BDEC-C385B7FB77D4}" destId="{3CF310F3-D9EE-4D84-BEEA-0008B0482F4A}" srcOrd="0" destOrd="0" presId="urn:microsoft.com/office/officeart/2005/8/layout/vList5"/>
    <dgm:cxn modelId="{CDA59299-9B03-4B6B-84FD-43901917CAFF}" type="presOf" srcId="{F14B8414-E6F8-4C9C-938D-97FE0E934240}" destId="{016B6D1D-94A4-4201-AACA-13DBFB789FEB}" srcOrd="0" destOrd="0" presId="urn:microsoft.com/office/officeart/2005/8/layout/vList5"/>
    <dgm:cxn modelId="{0BED869B-795F-4768-B839-545512F1ACAB}" srcId="{E0F99D34-51F0-4798-8430-02E30D531FB3}" destId="{F14B8414-E6F8-4C9C-938D-97FE0E934240}" srcOrd="2" destOrd="0" parTransId="{5E19C2A7-3537-43F5-B996-901F156598E0}" sibTransId="{C2309786-3B5D-4C4B-8C07-4713E64388A8}"/>
    <dgm:cxn modelId="{AFEB109D-F0DD-4392-962E-83AC356B5F3D}" type="presOf" srcId="{D0A2391C-D997-4435-98FB-B671819DE333}" destId="{A40BC655-6C05-4B70-AE7B-83C88E2DA66C}" srcOrd="0" destOrd="1" presId="urn:microsoft.com/office/officeart/2005/8/layout/vList5"/>
    <dgm:cxn modelId="{468F0B9E-B613-475F-9CE2-9DB385F4AD9F}" type="presOf" srcId="{1EA2B227-F0E1-455C-8195-845310FD6821}" destId="{3E9B0602-A7B8-4D97-A972-D8D4118422E9}" srcOrd="0" destOrd="1" presId="urn:microsoft.com/office/officeart/2005/8/layout/vList5"/>
    <dgm:cxn modelId="{86A39CA4-43DF-444E-9398-8CEEF6CC5DA9}" srcId="{1D24139C-CEEE-42A1-BDEC-C385B7FB77D4}" destId="{B9510B96-77C1-41E2-8475-FB8F07606050}" srcOrd="0" destOrd="0" parTransId="{255DB6B4-7742-4771-9D23-275DEFCA08BC}" sibTransId="{D54D47AC-F6BB-4B0E-9516-DA16DAF781F6}"/>
    <dgm:cxn modelId="{7B5577B5-C292-4F33-9C52-9443B16458FC}" type="presOf" srcId="{E0F99D34-51F0-4798-8430-02E30D531FB3}" destId="{AFE2A206-A7F0-49FC-B756-62FBC54FB387}" srcOrd="0" destOrd="0" presId="urn:microsoft.com/office/officeart/2005/8/layout/vList5"/>
    <dgm:cxn modelId="{DE4B62C1-0D44-4971-B2AC-A0E048845967}" type="presOf" srcId="{AFD8BE25-36B2-4A8F-8024-4BC6DBCEF904}" destId="{866B5B1A-ED4A-4EF9-90C3-122F1DA2311B}" srcOrd="0" destOrd="0" presId="urn:microsoft.com/office/officeart/2005/8/layout/vList5"/>
    <dgm:cxn modelId="{9C0A46C4-1021-44AD-ADF8-D67791C0D6AD}" type="presOf" srcId="{B9510B96-77C1-41E2-8475-FB8F07606050}" destId="{E97A4EBE-F615-4AA4-AE39-CD48745EBC78}" srcOrd="0" destOrd="0" presId="urn:microsoft.com/office/officeart/2005/8/layout/vList5"/>
    <dgm:cxn modelId="{5E3834C8-BD32-4113-8D35-0C86CB16A716}" type="presOf" srcId="{C0A128CB-4779-43BC-9AA8-59A21FE7AE0D}" destId="{3E9B0602-A7B8-4D97-A972-D8D4118422E9}" srcOrd="0" destOrd="0" presId="urn:microsoft.com/office/officeart/2005/8/layout/vList5"/>
    <dgm:cxn modelId="{1792BCCB-F6BD-4D30-988A-D5448C1C82A5}" srcId="{F14B8414-E6F8-4C9C-938D-97FE0E934240}" destId="{1EA2B227-F0E1-455C-8195-845310FD6821}" srcOrd="1" destOrd="0" parTransId="{F47FCB7F-6402-4439-A5EF-FF2C17ACA17E}" sibTransId="{646661FA-1C08-4282-AD02-1828CC545E54}"/>
    <dgm:cxn modelId="{0A2AE3CF-33BB-4B52-B1BC-01327591DE96}" srcId="{F14B8414-E6F8-4C9C-938D-97FE0E934240}" destId="{C0A128CB-4779-43BC-9AA8-59A21FE7AE0D}" srcOrd="0" destOrd="0" parTransId="{BC31AB42-D75B-403E-9280-68A5943F75FC}" sibTransId="{A96807AF-5506-475B-A77A-FB17C3F8E20D}"/>
    <dgm:cxn modelId="{FAF659F9-738D-4C17-89BF-092DEC003418}" srcId="{AFD8BE25-36B2-4A8F-8024-4BC6DBCEF904}" destId="{B73F9C38-F478-4638-BCB9-2F992DF58173}" srcOrd="0" destOrd="0" parTransId="{F64BE1D6-E8AB-4EA5-B9BA-5BC5A0801C3A}" sibTransId="{3DF819DC-C88B-4BFA-987E-B1961392E186}"/>
    <dgm:cxn modelId="{3FB3B183-E866-4D64-8BF0-1EACBC7BBC6B}" type="presParOf" srcId="{AFE2A206-A7F0-49FC-B756-62FBC54FB387}" destId="{1B79373C-03CA-4172-BA55-FC3D9F28D6EB}" srcOrd="0" destOrd="0" presId="urn:microsoft.com/office/officeart/2005/8/layout/vList5"/>
    <dgm:cxn modelId="{649E8040-C405-4362-8717-123EB6727907}" type="presParOf" srcId="{1B79373C-03CA-4172-BA55-FC3D9F28D6EB}" destId="{3CF310F3-D9EE-4D84-BEEA-0008B0482F4A}" srcOrd="0" destOrd="0" presId="urn:microsoft.com/office/officeart/2005/8/layout/vList5"/>
    <dgm:cxn modelId="{4E4824D3-93C5-4B23-A799-B4991976821E}" type="presParOf" srcId="{1B79373C-03CA-4172-BA55-FC3D9F28D6EB}" destId="{E97A4EBE-F615-4AA4-AE39-CD48745EBC78}" srcOrd="1" destOrd="0" presId="urn:microsoft.com/office/officeart/2005/8/layout/vList5"/>
    <dgm:cxn modelId="{C503BA53-5829-4927-A080-53D9FB34234F}" type="presParOf" srcId="{AFE2A206-A7F0-49FC-B756-62FBC54FB387}" destId="{BC07D024-DEDA-4ECD-93A0-C082415C20D7}" srcOrd="1" destOrd="0" presId="urn:microsoft.com/office/officeart/2005/8/layout/vList5"/>
    <dgm:cxn modelId="{7BD33DEB-23DF-4CC8-BA73-5170D170594D}" type="presParOf" srcId="{AFE2A206-A7F0-49FC-B756-62FBC54FB387}" destId="{BF493E71-3161-4B7B-ABE4-270016A3F8EF}" srcOrd="2" destOrd="0" presId="urn:microsoft.com/office/officeart/2005/8/layout/vList5"/>
    <dgm:cxn modelId="{BE028AD9-3CD2-45FE-BF28-4DA04CD309ED}" type="presParOf" srcId="{BF493E71-3161-4B7B-ABE4-270016A3F8EF}" destId="{866B5B1A-ED4A-4EF9-90C3-122F1DA2311B}" srcOrd="0" destOrd="0" presId="urn:microsoft.com/office/officeart/2005/8/layout/vList5"/>
    <dgm:cxn modelId="{7327F4D1-2C22-4580-BCCF-3F127B822DFB}" type="presParOf" srcId="{BF493E71-3161-4B7B-ABE4-270016A3F8EF}" destId="{A40BC655-6C05-4B70-AE7B-83C88E2DA66C}" srcOrd="1" destOrd="0" presId="urn:microsoft.com/office/officeart/2005/8/layout/vList5"/>
    <dgm:cxn modelId="{44ED57D5-8DFF-4416-AE60-2C18B1D06E85}" type="presParOf" srcId="{AFE2A206-A7F0-49FC-B756-62FBC54FB387}" destId="{E7CF8BAE-DC6D-4D2E-AFFC-423AE5BE6675}" srcOrd="3" destOrd="0" presId="urn:microsoft.com/office/officeart/2005/8/layout/vList5"/>
    <dgm:cxn modelId="{3DBC5607-89D0-43D7-B712-052365DB3F72}" type="presParOf" srcId="{AFE2A206-A7F0-49FC-B756-62FBC54FB387}" destId="{823B9ECC-70F6-4F88-A405-96304214A57A}" srcOrd="4" destOrd="0" presId="urn:microsoft.com/office/officeart/2005/8/layout/vList5"/>
    <dgm:cxn modelId="{89B5E0FD-0D73-4FC8-AE0F-577303AF5F6A}" type="presParOf" srcId="{823B9ECC-70F6-4F88-A405-96304214A57A}" destId="{016B6D1D-94A4-4201-AACA-13DBFB789FEB}" srcOrd="0" destOrd="0" presId="urn:microsoft.com/office/officeart/2005/8/layout/vList5"/>
    <dgm:cxn modelId="{44C6CF4E-DBE2-4DEE-8195-10DCE7E17D31}" type="presParOf" srcId="{823B9ECC-70F6-4F88-A405-96304214A57A}" destId="{3E9B0602-A7B8-4D97-A972-D8D4118422E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7A4EBE-F615-4AA4-AE39-CD48745EBC78}">
      <dsp:nvSpPr>
        <dsp:cNvPr id="0" name=""/>
        <dsp:cNvSpPr/>
      </dsp:nvSpPr>
      <dsp:spPr>
        <a:xfrm rot="5400000">
          <a:off x="6655644" y="-2751369"/>
          <a:ext cx="972162" cy="6721624"/>
        </a:xfrm>
        <a:prstGeom prst="round2SameRect">
          <a:avLst/>
        </a:prstGeom>
        <a:solidFill>
          <a:schemeClr val="accent3">
            <a:alpha val="90000"/>
            <a:tint val="40000"/>
            <a:hueOff val="0"/>
            <a:satOff val="0"/>
            <a:lumOff val="0"/>
            <a:alphaOff val="0"/>
          </a:schemeClr>
        </a:solidFill>
        <a:ln w="1079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pt-BR" sz="1300" kern="1200" baseline="0">
              <a:latin typeface="Segoe UI"/>
              <a:cs typeface="Segoe UI"/>
            </a:rPr>
            <a:t>Nenhuma despesa de capital para escalar verticalmente.</a:t>
          </a:r>
        </a:p>
        <a:p>
          <a:pPr marL="114300" lvl="1" indent="-114300" algn="l" defTabSz="577850">
            <a:lnSpc>
              <a:spcPct val="90000"/>
            </a:lnSpc>
            <a:spcBef>
              <a:spcPct val="0"/>
            </a:spcBef>
            <a:spcAft>
              <a:spcPct val="15000"/>
            </a:spcAft>
            <a:buChar char="•"/>
          </a:pPr>
          <a:r>
            <a:rPr lang="pt-BR" sz="1300" kern="1200" baseline="0" dirty="0">
              <a:latin typeface="Segoe UI"/>
              <a:cs typeface="Segoe UI"/>
            </a:rPr>
            <a:t>Os aplicativos podem ser rapidamente provisionados e desprovisionados.</a:t>
          </a:r>
        </a:p>
        <a:p>
          <a:pPr marL="114300" lvl="1" indent="-114300" algn="l" defTabSz="577850">
            <a:lnSpc>
              <a:spcPct val="90000"/>
            </a:lnSpc>
            <a:spcBef>
              <a:spcPct val="0"/>
            </a:spcBef>
            <a:spcAft>
              <a:spcPct val="15000"/>
            </a:spcAft>
            <a:buChar char="•"/>
          </a:pPr>
          <a:r>
            <a:rPr lang="pt-BR" sz="1300" kern="1200" baseline="0">
              <a:latin typeface="Segoe UI"/>
              <a:cs typeface="Segoe UI"/>
            </a:rPr>
            <a:t>As organizações pagam apenas pelo que usam.</a:t>
          </a:r>
        </a:p>
      </dsp:txBody>
      <dsp:txXfrm rot="-5400000">
        <a:off x="3780914" y="170818"/>
        <a:ext cx="6674167" cy="877248"/>
      </dsp:txXfrm>
    </dsp:sp>
    <dsp:sp modelId="{3CF310F3-D9EE-4D84-BEEA-0008B0482F4A}">
      <dsp:nvSpPr>
        <dsp:cNvPr id="0" name=""/>
        <dsp:cNvSpPr/>
      </dsp:nvSpPr>
      <dsp:spPr>
        <a:xfrm>
          <a:off x="0" y="1841"/>
          <a:ext cx="3780913" cy="1215202"/>
        </a:xfrm>
        <a:prstGeom prst="roundRect">
          <a:avLst/>
        </a:prstGeom>
        <a:solidFill>
          <a:schemeClr val="accent3">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pt-BR" sz="2400" b="0" kern="1200" baseline="0">
              <a:latin typeface="Segoe UI"/>
              <a:ea typeface="+mn-ea"/>
              <a:cs typeface="+mn-cs"/>
            </a:rPr>
            <a:t>Nuvem pública</a:t>
          </a:r>
        </a:p>
      </dsp:txBody>
      <dsp:txXfrm>
        <a:off x="59321" y="61162"/>
        <a:ext cx="3662271" cy="1096560"/>
      </dsp:txXfrm>
    </dsp:sp>
    <dsp:sp modelId="{A40BC655-6C05-4B70-AE7B-83C88E2DA66C}">
      <dsp:nvSpPr>
        <dsp:cNvPr id="0" name=""/>
        <dsp:cNvSpPr/>
      </dsp:nvSpPr>
      <dsp:spPr>
        <a:xfrm rot="5400000">
          <a:off x="6655644" y="-1475406"/>
          <a:ext cx="972162" cy="6721624"/>
        </a:xfrm>
        <a:prstGeom prst="round2SameRect">
          <a:avLst/>
        </a:prstGeom>
        <a:solidFill>
          <a:schemeClr val="accent3">
            <a:alpha val="90000"/>
            <a:tint val="40000"/>
            <a:hueOff val="0"/>
            <a:satOff val="0"/>
            <a:lumOff val="0"/>
            <a:alphaOff val="0"/>
          </a:schemeClr>
        </a:solidFill>
        <a:ln w="1079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pt-BR" sz="1300" b="0" i="0" kern="1200">
              <a:latin typeface="Segoe UI"/>
              <a:cs typeface="Segoe UI"/>
            </a:rPr>
            <a:t>O hardware deve ser adquirido para inicialização e manutenção.</a:t>
          </a:r>
        </a:p>
        <a:p>
          <a:pPr marL="114300" lvl="1" indent="-114300" algn="l" defTabSz="577850" rtl="0">
            <a:lnSpc>
              <a:spcPct val="90000"/>
            </a:lnSpc>
            <a:spcBef>
              <a:spcPct val="0"/>
            </a:spcBef>
            <a:spcAft>
              <a:spcPct val="15000"/>
            </a:spcAft>
            <a:buChar char="•"/>
          </a:pPr>
          <a:r>
            <a:rPr lang="pt-BR" sz="1300" kern="1200" baseline="0" dirty="0">
              <a:latin typeface="Segoe UI"/>
              <a:cs typeface="Segoe UI"/>
            </a:rPr>
            <a:t>As organizações têm controle total sobre recursos e segurança. </a:t>
          </a:r>
        </a:p>
        <a:p>
          <a:pPr marL="114300" lvl="1" indent="-114300" algn="l" defTabSz="577850">
            <a:lnSpc>
              <a:spcPct val="90000"/>
            </a:lnSpc>
            <a:spcBef>
              <a:spcPct val="0"/>
            </a:spcBef>
            <a:spcAft>
              <a:spcPct val="15000"/>
            </a:spcAft>
            <a:buChar char="•"/>
          </a:pPr>
          <a:r>
            <a:rPr lang="pt-BR" sz="1300" b="0" i="0" kern="1200">
              <a:latin typeface="Segoe UI"/>
              <a:cs typeface="Segoe UI"/>
            </a:rPr>
            <a:t>As organizações são responsáveis pelas atualizações e pela manutenção do hardware.</a:t>
          </a:r>
        </a:p>
      </dsp:txBody>
      <dsp:txXfrm rot="-5400000">
        <a:off x="3780914" y="1446781"/>
        <a:ext cx="6674167" cy="877248"/>
      </dsp:txXfrm>
    </dsp:sp>
    <dsp:sp modelId="{866B5B1A-ED4A-4EF9-90C3-122F1DA2311B}">
      <dsp:nvSpPr>
        <dsp:cNvPr id="0" name=""/>
        <dsp:cNvSpPr/>
      </dsp:nvSpPr>
      <dsp:spPr>
        <a:xfrm>
          <a:off x="0" y="1277804"/>
          <a:ext cx="3780913" cy="1215202"/>
        </a:xfrm>
        <a:prstGeom prst="roundRect">
          <a:avLst/>
        </a:prstGeom>
        <a:solidFill>
          <a:schemeClr val="accent3">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pt-BR" sz="2400" b="0" kern="1200" baseline="0">
              <a:latin typeface="Segoe UI"/>
              <a:ea typeface="+mn-ea"/>
              <a:cs typeface="+mn-cs"/>
            </a:rPr>
            <a:t>Nuvem privada</a:t>
          </a:r>
        </a:p>
      </dsp:txBody>
      <dsp:txXfrm>
        <a:off x="59321" y="1337125"/>
        <a:ext cx="3662271" cy="1096560"/>
      </dsp:txXfrm>
    </dsp:sp>
    <dsp:sp modelId="{3E9B0602-A7B8-4D97-A972-D8D4118422E9}">
      <dsp:nvSpPr>
        <dsp:cNvPr id="0" name=""/>
        <dsp:cNvSpPr/>
      </dsp:nvSpPr>
      <dsp:spPr>
        <a:xfrm rot="5400000">
          <a:off x="6655644" y="-199443"/>
          <a:ext cx="972162" cy="6721624"/>
        </a:xfrm>
        <a:prstGeom prst="round2SameRect">
          <a:avLst/>
        </a:prstGeom>
        <a:solidFill>
          <a:schemeClr val="accent3">
            <a:alpha val="90000"/>
            <a:tint val="40000"/>
            <a:hueOff val="0"/>
            <a:satOff val="0"/>
            <a:lumOff val="0"/>
            <a:alphaOff val="0"/>
          </a:schemeClr>
        </a:solidFill>
        <a:ln w="1079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622300">
            <a:lnSpc>
              <a:spcPct val="90000"/>
            </a:lnSpc>
            <a:spcBef>
              <a:spcPct val="0"/>
            </a:spcBef>
            <a:spcAft>
              <a:spcPct val="15000"/>
            </a:spcAft>
            <a:buChar char="•"/>
          </a:pPr>
          <a:r>
            <a:rPr lang="pt-BR" sz="1400" kern="1200" baseline="0" dirty="0">
              <a:latin typeface="Segoe UI"/>
              <a:cs typeface="Segoe UI"/>
            </a:rPr>
            <a:t>Oferece a maior flexibilidade.</a:t>
          </a:r>
        </a:p>
        <a:p>
          <a:pPr marL="114300" lvl="1" indent="-114300" algn="l" defTabSz="622300">
            <a:lnSpc>
              <a:spcPct val="90000"/>
            </a:lnSpc>
            <a:spcBef>
              <a:spcPct val="0"/>
            </a:spcBef>
            <a:spcAft>
              <a:spcPct val="15000"/>
            </a:spcAft>
            <a:buChar char="•"/>
          </a:pPr>
          <a:r>
            <a:rPr lang="pt-BR" sz="1400" kern="1200" baseline="0" dirty="0">
              <a:latin typeface="Segoe UI"/>
              <a:cs typeface="Segoe UI"/>
            </a:rPr>
            <a:t>As organizações determinam onde executar seus aplicativos.</a:t>
          </a:r>
        </a:p>
        <a:p>
          <a:pPr marL="114300" lvl="1" indent="-114300" algn="l" defTabSz="622300">
            <a:lnSpc>
              <a:spcPct val="90000"/>
            </a:lnSpc>
            <a:spcBef>
              <a:spcPct val="0"/>
            </a:spcBef>
            <a:spcAft>
              <a:spcPct val="15000"/>
            </a:spcAft>
            <a:buChar char="•"/>
          </a:pPr>
          <a:r>
            <a:rPr lang="pt-BR" sz="1400" kern="1200" baseline="0" dirty="0">
              <a:latin typeface="Segoe UI"/>
              <a:cs typeface="Segoe UI"/>
            </a:rPr>
            <a:t>As organizações controlam os requisitos de segurança, conformidade ou jurídicos.</a:t>
          </a:r>
        </a:p>
      </dsp:txBody>
      <dsp:txXfrm rot="-5400000">
        <a:off x="3780914" y="2722744"/>
        <a:ext cx="6674167" cy="877248"/>
      </dsp:txXfrm>
    </dsp:sp>
    <dsp:sp modelId="{016B6D1D-94A4-4201-AACA-13DBFB789FEB}">
      <dsp:nvSpPr>
        <dsp:cNvPr id="0" name=""/>
        <dsp:cNvSpPr/>
      </dsp:nvSpPr>
      <dsp:spPr>
        <a:xfrm>
          <a:off x="0" y="2553767"/>
          <a:ext cx="3780913" cy="1215202"/>
        </a:xfrm>
        <a:prstGeom prst="roundRect">
          <a:avLst/>
        </a:prstGeom>
        <a:solidFill>
          <a:schemeClr val="accent3">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pt-BR" sz="2400" b="0" kern="1200" baseline="0">
              <a:latin typeface="Segoe UI"/>
              <a:ea typeface="+mn-ea"/>
              <a:cs typeface="+mn-cs"/>
            </a:rPr>
            <a:t>Nuvem Híbrida</a:t>
          </a:r>
        </a:p>
      </dsp:txBody>
      <dsp:txXfrm>
        <a:off x="59321" y="2613088"/>
        <a:ext cx="3662271" cy="109656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2/23/2022 3:10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2/23/2022 3:09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src.nist.gov/publications/detail/sp/800-145/final"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www.tailwindtraders.com/"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a:t>Ajustar a página do título para AZ-900T00 ou AZ-900T01.</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a:t>Agora, este conteúdo no SkillPipe está alinhado ao conteúdo no Learn. A seção de anotações do PPT vai reunir exercícios gratuitos da área restrita do Learn disponíveis e fornecer links diretos que podem ser compartilhados com os alunos (caso eles não consigam criar uma conta gratuita do Azure e/ou não estejam acompanhando no Learn).</a:t>
            </a:r>
          </a:p>
          <a:p>
            <a:endParaRPr lang="en-US" dirty="0"/>
          </a:p>
          <a:p>
            <a:r>
              <a:rPr lang="pt-BR"/>
              <a:t>Roteiro de aprendizagem do Learn – Descrever os conceitos de nuvem do Azure </a:t>
            </a:r>
            <a:r>
              <a:rPr lang="pt-BR" sz="1800" b="0">
                <a:solidFill>
                  <a:srgbClr val="2061BC"/>
                </a:solidFill>
                <a:latin typeface="Segoe UI" panose="020B0502040204020203" pitchFamily="34" charset="0"/>
                <a:ea typeface="Segoe UI" panose="020B0502040204020203" pitchFamily="34" charset="0"/>
                <a:cs typeface="Segoe UI (Body)"/>
              </a:rPr>
              <a:t>https://docs.microsoft.com/pt-br/learn/paths/az-900-describe-cloud-concepts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3619146B-24F9-441E-A368-DB3B5A84C1D4}" type="datetime8">
              <a:rPr lang="en-US" smtClean="0"/>
              <a:t>2/23/2022 3:09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pt-BR" sz="900" b="0" i="0">
                <a:latin typeface="Segoe UI" panose="020B0502040204020203" pitchFamily="34" charset="0"/>
              </a:rPr>
              <a:t>Os modelos de nuvem híbrida têm as seguintes características:</a:t>
            </a:r>
          </a:p>
          <a:p>
            <a:pPr algn="l">
              <a:buFont typeface="Arial" panose="020B0604020202020204" pitchFamily="34" charset="0"/>
              <a:buChar char="•"/>
            </a:pPr>
            <a:r>
              <a:rPr lang="pt-BR" sz="900" b="1" i="0">
                <a:latin typeface="Segoe UI" panose="020B0502040204020203" pitchFamily="34" charset="0"/>
              </a:rPr>
              <a:t>Localização do recurso</a:t>
            </a:r>
            <a:r>
              <a:rPr lang="pt-BR" sz="900" b="0" i="0">
                <a:latin typeface="Segoe UI" panose="020B0502040204020203" pitchFamily="34" charset="0"/>
              </a:rPr>
              <a:t>. Recursos específicos são executados ou usados em uma nuvem pública </a:t>
            </a:r>
            <a:br>
              <a:rPr lang="pt-BR" sz="900" b="0" i="0">
                <a:latin typeface="Segoe UI" panose="020B0502040204020203" pitchFamily="34" charset="0"/>
              </a:rPr>
            </a:br>
            <a:r>
              <a:rPr lang="pt-BR" sz="900" b="0" i="0">
                <a:latin typeface="Segoe UI" panose="020B0502040204020203" pitchFamily="34" charset="0"/>
              </a:rPr>
              <a:t>e outros, em uma nuvem privada.</a:t>
            </a:r>
          </a:p>
          <a:p>
            <a:pPr algn="l">
              <a:buFont typeface="Arial" panose="020B0604020202020204" pitchFamily="34" charset="0"/>
              <a:buChar char="•"/>
            </a:pPr>
            <a:r>
              <a:rPr lang="pt-BR" sz="900" b="1" i="0">
                <a:latin typeface="Segoe UI" panose="020B0502040204020203" pitchFamily="34" charset="0"/>
              </a:rPr>
              <a:t>Custo e eficácia</a:t>
            </a:r>
            <a:r>
              <a:rPr lang="pt-BR" sz="900" b="0" i="0">
                <a:latin typeface="Segoe UI" panose="020B0502040204020203" pitchFamily="34" charset="0"/>
              </a:rPr>
              <a:t>. Os modelos de nuvem híbrida permitem que uma organização aproveite alguns </a:t>
            </a:r>
            <a:br>
              <a:rPr lang="pt-BR" sz="900" b="0" i="0">
                <a:latin typeface="Segoe UI" panose="020B0502040204020203" pitchFamily="34" charset="0"/>
              </a:rPr>
            </a:br>
            <a:r>
              <a:rPr lang="pt-BR" sz="900" b="0" i="0">
                <a:latin typeface="Segoe UI" panose="020B0502040204020203" pitchFamily="34" charset="0"/>
              </a:rPr>
              <a:t>dos benefícios de custo, eficácia e escala disponíveis com um modelo de nuvem pública.</a:t>
            </a:r>
          </a:p>
          <a:p>
            <a:pPr algn="l">
              <a:buFont typeface="Arial" panose="020B0604020202020204" pitchFamily="34" charset="0"/>
              <a:buChar char="•"/>
            </a:pPr>
            <a:r>
              <a:rPr lang="pt-BR" sz="900" b="1" i="0">
                <a:latin typeface="Segoe UI" panose="020B0502040204020203" pitchFamily="34" charset="0"/>
              </a:rPr>
              <a:t>Controle</a:t>
            </a:r>
            <a:r>
              <a:rPr lang="pt-BR" sz="900" b="0" i="0">
                <a:latin typeface="Segoe UI" panose="020B0502040204020203" pitchFamily="34" charset="0"/>
              </a:rPr>
              <a:t>. As organizações mantêm o controle de gerenciamento em nuvens privadas.</a:t>
            </a:r>
          </a:p>
          <a:p>
            <a:pPr algn="l">
              <a:buFont typeface="Arial" panose="020B0604020202020204" pitchFamily="34" charset="0"/>
              <a:buChar char="•"/>
            </a:pPr>
            <a:r>
              <a:rPr lang="pt-BR" sz="900" b="1" i="0">
                <a:latin typeface="Segoe UI" panose="020B0502040204020203" pitchFamily="34" charset="0"/>
              </a:rPr>
              <a:t>Habilidades</a:t>
            </a:r>
            <a:r>
              <a:rPr lang="pt-BR" sz="900" b="0" i="0">
                <a:latin typeface="Segoe UI" panose="020B0502040204020203" pitchFamily="34" charset="0"/>
              </a:rPr>
              <a:t>. Ainda é necessário ter habilidades técnicas para manter a nuvem privada e garantir </a:t>
            </a:r>
            <a:br>
              <a:rPr lang="pt-BR" sz="900" b="0" i="0">
                <a:latin typeface="Segoe UI" panose="020B0502040204020203" pitchFamily="34" charset="0"/>
              </a:rPr>
            </a:br>
            <a:r>
              <a:rPr lang="pt-BR" sz="900" b="0" i="0">
                <a:latin typeface="Segoe UI" panose="020B0502040204020203" pitchFamily="34" charset="0"/>
              </a:rPr>
              <a:t>que os dois modelos de nuvem possam operar juntos.</a:t>
            </a:r>
          </a:p>
          <a:p>
            <a:endParaRPr lang="en-IE" sz="900" b="0" i="0" u="none" strike="noStrike" kern="1200" dirty="0">
              <a:solidFill>
                <a:schemeClr val="tx1"/>
              </a:solidFill>
              <a:effectLst/>
              <a:latin typeface="Segoe UI Light" pitchFamily="34" charset="0"/>
              <a:ea typeface="+mn-ea"/>
              <a:cs typeface="+mn-cs"/>
            </a:endParaRPr>
          </a:p>
          <a:p>
            <a:r>
              <a:rPr lang="pt-BR" sz="900" b="1" i="0" u="none" strike="noStrike">
                <a:solidFill>
                  <a:schemeClr val="tx1"/>
                </a:solidFill>
                <a:latin typeface="Segoe UI Light" pitchFamily="34" charset="0"/>
                <a:ea typeface="+mn-ea"/>
                <a:cs typeface="+mn-cs"/>
              </a:rPr>
              <a:t>Observação sobre ordem de conteúdo no Learn e SkillPipe: </a:t>
            </a:r>
          </a:p>
          <a:p>
            <a:pPr marL="171450" indent="-171450">
              <a:buFont typeface="Arial" panose="020B0604020202020204" pitchFamily="34" charset="0"/>
              <a:buChar char="•"/>
            </a:pPr>
            <a:r>
              <a:rPr lang="pt-BR" sz="900" b="0" i="0" u="none" strike="noStrike">
                <a:solidFill>
                  <a:schemeClr val="tx1"/>
                </a:solidFill>
                <a:latin typeface="Segoe UI Light" pitchFamily="34" charset="0"/>
                <a:ea typeface="+mn-ea"/>
                <a:cs typeface="+mn-cs"/>
              </a:rPr>
              <a:t>Slides 7-10 https://docs.microsoft.com/pt-br/learn/modules/fundamental-azure-concepts/types-of-cloud-computing</a:t>
            </a:r>
          </a:p>
          <a:p>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9427A7F7-BB1E-479D-AFAA-B52F4D0C99F2}" type="datetime8">
              <a:rPr lang="en-US" smtClean="0"/>
              <a:t>2/23/2022 3:09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018682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900" b="1" i="0" u="none" strike="noStrike">
                <a:solidFill>
                  <a:schemeClr val="tx1"/>
                </a:solidFill>
                <a:latin typeface="Segoe UI Light" pitchFamily="34" charset="0"/>
                <a:ea typeface="+mn-ea"/>
                <a:cs typeface="+mn-cs"/>
              </a:rPr>
              <a:t>Observação sobre ordem de conteúdo no Learn e SkillPipe: </a:t>
            </a:r>
          </a:p>
          <a:p>
            <a:pPr marL="171450" indent="-171450">
              <a:buFont typeface="Arial" panose="020B0604020202020204" pitchFamily="34" charset="0"/>
              <a:buChar char="•"/>
            </a:pPr>
            <a:r>
              <a:rPr lang="pt-BR" sz="900" b="0" i="0" u="none" strike="noStrike">
                <a:solidFill>
                  <a:schemeClr val="tx1"/>
                </a:solidFill>
                <a:latin typeface="Segoe UI Light" pitchFamily="34" charset="0"/>
                <a:ea typeface="+mn-ea"/>
                <a:cs typeface="+mn-cs"/>
              </a:rPr>
              <a:t>Slides 7-10 https://docs.microsoft.com/pt-br/learn/modules/fundamental-azure-concepts/types-of-cloud-computing</a:t>
            </a:r>
          </a:p>
          <a:p>
            <a:endParaRPr lang="en-US" sz="900"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9427A7F7-BB1E-479D-AFAA-B52F4D0C99F2}" type="datetime8">
              <a:rPr lang="en-US" smtClean="0"/>
              <a:t>2/23/2022 3:09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5827160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a:t>Observação sobre ordem de conteúdo no Learn e SkillPipe: </a:t>
            </a:r>
          </a:p>
          <a:p>
            <a:pPr marL="171450" indent="-171450">
              <a:buFont typeface="Arial" panose="020B0604020202020204" pitchFamily="34" charset="0"/>
              <a:buChar char="•"/>
            </a:pPr>
            <a:r>
              <a:rPr lang="pt-BR"/>
              <a:t>Slides 11-15 https://docs.microsoft.com/pt-br/learn/modules/fundamental-azure-concepts/benefits-of-cloud-computing</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E2F19A73-88F5-4B80-A929-CF8E66EE5449}" type="datetime8">
              <a:rPr lang="en-US" smtClean="0"/>
              <a:t>2/23/2022 3:09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7608844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900"/>
              <a:t>Há um guia de referência de termos disponível em</a:t>
            </a:r>
            <a:r>
              <a:rPr lang="pt-BR" sz="900" b="0" i="0" u="none" strike="noStrike">
                <a:solidFill>
                  <a:schemeClr val="tx1"/>
                </a:solidFill>
                <a:latin typeface="Segoe UI Light" pitchFamily="34" charset="0"/>
                <a:ea typeface="+mn-ea"/>
                <a:cs typeface="+mn-cs"/>
              </a:rPr>
              <a:t> </a:t>
            </a:r>
            <a:r>
              <a:rPr lang="pt-BR" sz="900" u="sng"/>
              <a:t>https://azure.microsoft.com/pt-br/overview/cloud-computing-dictionary/</a:t>
            </a:r>
          </a:p>
          <a:p>
            <a:endParaRPr lang="en-IE" sz="900" u="sng" dirty="0"/>
          </a:p>
          <a:p>
            <a:r>
              <a:rPr lang="pt-BR" b="1"/>
              <a:t>Observação sobre ordem de conteúdo no Learn e SkillPipe: </a:t>
            </a:r>
          </a:p>
          <a:p>
            <a:pPr marL="171450" indent="-171450">
              <a:buFont typeface="Arial" panose="020B0604020202020204" pitchFamily="34" charset="0"/>
              <a:buChar char="•"/>
            </a:pPr>
            <a:r>
              <a:rPr lang="pt-BR"/>
              <a:t>Slides 11-15 https://docs.microsoft.com/pt-br/learn/modules/fundamental-azure-concepts/benefits-of-cloud-computing</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9427A7F7-BB1E-479D-AFAA-B52F4D0C99F2}" type="datetime8">
              <a:rPr lang="en-US" smtClean="0"/>
              <a:t>2/23/2022 3:09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958519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p:spPr>
        <p:txBody>
          <a:bodyPr/>
          <a:lstStyle/>
          <a:p>
            <a:r>
              <a:rPr lang="pt-BR" b="1"/>
              <a:t>Despesas de Capital (CapEx)</a:t>
            </a:r>
          </a:p>
          <a:p>
            <a:pPr lvl="1"/>
            <a:r>
              <a:rPr lang="pt-BR" sz="1800"/>
              <a:t>Gastos em infraestrutura física inicial.</a:t>
            </a:r>
          </a:p>
          <a:p>
            <a:pPr lvl="1"/>
            <a:r>
              <a:rPr lang="pt-BR" sz="1800"/>
              <a:t>Deduzir as despesas da fatura de imposto.</a:t>
            </a:r>
          </a:p>
          <a:p>
            <a:pPr lvl="1"/>
            <a:r>
              <a:rPr lang="pt-BR" sz="1800"/>
              <a:t>Custos iniciais altos, mas o valor do seu 6investment é reduzido ao longo do tempo.</a:t>
            </a:r>
          </a:p>
          <a:p>
            <a:pPr lvl="1"/>
            <a:endParaRPr lang="en-US" b="1" dirty="0"/>
          </a:p>
          <a:p>
            <a:r>
              <a:rPr lang="pt-BR" b="1"/>
              <a:t>Despesas Operacionais (OpEx)</a:t>
            </a:r>
            <a:r>
              <a:rPr lang="pt-BR"/>
              <a:t> </a:t>
            </a:r>
          </a:p>
          <a:p>
            <a:pPr lvl="1"/>
            <a:r>
              <a:rPr lang="pt-BR" sz="1800"/>
              <a:t>Gastos em serviços ou produtos conforme necessário.</a:t>
            </a:r>
          </a:p>
          <a:p>
            <a:pPr lvl="1"/>
            <a:r>
              <a:rPr lang="pt-BR" sz="1800"/>
              <a:t>Receber a conta imediatamente.</a:t>
            </a:r>
          </a:p>
          <a:p>
            <a:pPr lvl="1"/>
            <a:r>
              <a:rPr lang="pt-BR" sz="1800"/>
              <a:t>Deduzir as despesas da fatura de imposto no mesmo ano.</a:t>
            </a:r>
          </a:p>
          <a:p>
            <a:pPr lvl="1"/>
            <a:r>
              <a:rPr lang="pt-BR" sz="1800"/>
              <a:t>Nenhum custo inicial, pagamento conforme o uso.</a:t>
            </a:r>
          </a:p>
          <a:p>
            <a:endParaRPr lang="en-US" dirty="0"/>
          </a:p>
          <a:p>
            <a:r>
              <a:rPr lang="pt-BR" b="1"/>
              <a:t>Observação sobre ordem de conteúdo no Learn e SkillPipe: </a:t>
            </a:r>
          </a:p>
          <a:p>
            <a:pPr marL="171450" indent="-171450">
              <a:buFont typeface="Arial" panose="020B0604020202020204" pitchFamily="34" charset="0"/>
              <a:buChar char="•"/>
            </a:pPr>
            <a:r>
              <a:rPr lang="pt-BR"/>
              <a:t>Slides 11-15 https://docs.microsoft.com/pt-br/learn/modules/fundamental-azure-concepts/benefits-of-cloud-computing</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9427A7F7-BB1E-479D-AFAA-B52F4D0C99F2}" type="datetime8">
              <a:rPr lang="en-US" smtClean="0"/>
              <a:t>2/23/2022 3:09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5653978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343399"/>
            <a:ext cx="5591175" cy="4341813"/>
          </a:xfrm>
        </p:spPr>
        <p:txBody>
          <a:bodyPr/>
          <a:lstStyle/>
          <a:p>
            <a:pPr algn="l"/>
            <a:r>
              <a:rPr lang="pt-BR" sz="1800" b="0" i="0">
                <a:latin typeface="Segoe UI" panose="020B0502040204020203" pitchFamily="34" charset="0"/>
              </a:rPr>
              <a:t>Esse modelo baseado em consumo oferece vários benefícios, como:</a:t>
            </a:r>
          </a:p>
          <a:p>
            <a:pPr algn="l">
              <a:buFont typeface="Arial" panose="020B0604020202020204" pitchFamily="34" charset="0"/>
              <a:buChar char="•"/>
            </a:pPr>
            <a:r>
              <a:rPr lang="pt-BR" sz="1800" b="0" i="0">
                <a:latin typeface="Segoe UI" panose="020B0502040204020203" pitchFamily="34" charset="0"/>
              </a:rPr>
              <a:t>Nenhum custo inicial.</a:t>
            </a:r>
          </a:p>
          <a:p>
            <a:pPr algn="l">
              <a:buFont typeface="Arial" panose="020B0604020202020204" pitchFamily="34" charset="0"/>
              <a:buChar char="•"/>
            </a:pPr>
            <a:r>
              <a:rPr lang="pt-BR" sz="1800" b="0" i="0">
                <a:latin typeface="Segoe UI" panose="020B0502040204020203" pitchFamily="34" charset="0"/>
              </a:rPr>
              <a:t>Não há necessidade de comprar nem gerenciar infraestruturas caras que podem ou não ser usadas ao máximo.</a:t>
            </a:r>
          </a:p>
          <a:p>
            <a:pPr algn="l">
              <a:buFont typeface="Arial" panose="020B0604020202020204" pitchFamily="34" charset="0"/>
              <a:buChar char="•"/>
            </a:pPr>
            <a:r>
              <a:rPr lang="pt-BR" sz="1800" b="0" i="0">
                <a:latin typeface="Segoe UI" panose="020B0502040204020203" pitchFamily="34" charset="0"/>
              </a:rPr>
              <a:t>A capacidade de pagar para obter recursos adicionais quando necessário.</a:t>
            </a:r>
          </a:p>
          <a:p>
            <a:pPr algn="l">
              <a:buFont typeface="Arial" panose="020B0604020202020204" pitchFamily="34" charset="0"/>
              <a:buChar char="•"/>
            </a:pPr>
            <a:r>
              <a:rPr lang="pt-BR" sz="1800" b="0" i="0">
                <a:latin typeface="Segoe UI" panose="020B0502040204020203" pitchFamily="34" charset="0"/>
              </a:rPr>
              <a:t>A capacidade de parar de pagar por recursos que não são mais necessários.</a:t>
            </a:r>
          </a:p>
          <a:p>
            <a:pPr algn="l">
              <a:buFont typeface="Arial" panose="020B0604020202020204" pitchFamily="34" charset="0"/>
              <a:buChar char="•"/>
            </a:pPr>
            <a:endParaRPr lang="en-US" sz="2000" b="0" i="0" dirty="0">
              <a:effectLst/>
              <a:latin typeface="Segoe UI" panose="020B0502040204020203" pitchFamily="34" charset="0"/>
            </a:endParaRPr>
          </a:p>
          <a:p>
            <a:r>
              <a:rPr lang="pt-BR" sz="1800"/>
              <a:t>Observação sobre o conteúdo do Learn/SkillPipe: </a:t>
            </a:r>
          </a:p>
          <a:p>
            <a:pPr marL="171450" indent="-171450">
              <a:buFont typeface="Arial" panose="020B0604020202020204" pitchFamily="34" charset="0"/>
              <a:buChar char="•"/>
            </a:pPr>
            <a:r>
              <a:rPr lang="pt-BR" sz="1800"/>
              <a:t>Slides 11-15 https://docs.microsoft.com/pt-br/learn/modules/fundamental-azure-concepts/benefits-of-cloud-computing</a:t>
            </a:r>
          </a:p>
          <a:p>
            <a:pPr algn="l">
              <a:buFont typeface="Arial" panose="020B0604020202020204" pitchFamily="34" charset="0"/>
              <a:buChar char="•"/>
            </a:pPr>
            <a:endParaRPr lang="en-US" sz="2000" b="0" i="0" dirty="0">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9427A7F7-BB1E-479D-AFAA-B52F4D0C99F2}" type="datetime8">
              <a:rPr lang="en-US" smtClean="0"/>
              <a:t>2/23/2022 3:09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8414580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a:t>Observação sobre o conteúdo do Learn/SkillPipe: </a:t>
            </a:r>
          </a:p>
          <a:p>
            <a:pPr marL="171450" indent="-171450">
              <a:buFont typeface="Arial" panose="020B0604020202020204" pitchFamily="34" charset="0"/>
              <a:buChar char="•"/>
            </a:pPr>
            <a:r>
              <a:rPr lang="pt-BR"/>
              <a:t>Slides 16-23 https://docs.microsoft.com/pt-br/learn/modules/fundamental-azure-concepts/categories-of-cloud-services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E2F19A73-88F5-4B80-A929-CF8E66EE5449}" type="datetime8">
              <a:rPr lang="en-US" smtClean="0"/>
              <a:t>2/23/2022 3:09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4080981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3267075"/>
          </a:xfrm>
        </p:spPr>
        <p:txBody>
          <a:bodyPr/>
          <a:lstStyle/>
          <a:p>
            <a:r>
              <a:rPr lang="pt-BR" sz="900" b="0" i="0" u="none" strike="noStrike">
                <a:solidFill>
                  <a:schemeClr val="tx1"/>
                </a:solidFill>
                <a:latin typeface="Segoe UI Semilight" panose="020B0402040204020203" pitchFamily="34" charset="0"/>
                <a:ea typeface="+mn-ea"/>
                <a:cs typeface="Segoe UI Semilight" panose="020B0402040204020203" pitchFamily="34" charset="0"/>
              </a:rPr>
              <a:t>Para obter mais informações sobre IaaS, acesse </a:t>
            </a:r>
            <a:r>
              <a:rPr lang="pt-BR" sz="900" u="sng"/>
              <a:t>https://azure.microsoft.com/pt-br/overview/what-is-iaas/ </a:t>
            </a:r>
          </a:p>
          <a:p>
            <a:endParaRPr lang="en-IE" sz="900" u="sng" dirty="0">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pPr>
            <a:r>
              <a:rPr lang="pt-BR" sz="1800">
                <a:latin typeface="Segoe UI Semilight" panose="020B0402040204020203" pitchFamily="34" charset="0"/>
                <a:cs typeface="Segoe UI Semilight" panose="020B0402040204020203" pitchFamily="34" charset="0"/>
              </a:rPr>
              <a:t>Categoria de serviços de computação em nuvem mais básica.</a:t>
            </a:r>
          </a:p>
          <a:p>
            <a:pPr marL="342900" indent="-342900">
              <a:buFont typeface="Arial" panose="020B0604020202020204" pitchFamily="34" charset="0"/>
              <a:buChar char="•"/>
            </a:pPr>
            <a:r>
              <a:rPr lang="pt-BR" sz="1800">
                <a:latin typeface="Segoe UI Semilight" panose="020B0402040204020203" pitchFamily="34" charset="0"/>
                <a:cs typeface="Segoe UI Semilight" panose="020B0402040204020203" pitchFamily="34" charset="0"/>
              </a:rPr>
              <a:t>Criar uma infraestrutura de TI de pagamento conforme o uso alugando servidores, máquinas virtuais, armazenamento, redes e sistemas operacionais de um provedor de nuvem.</a:t>
            </a:r>
          </a:p>
          <a:p>
            <a:pPr marL="342900" indent="-342900">
              <a:buFont typeface="Arial" panose="020B0604020202020204" pitchFamily="34" charset="0"/>
              <a:buChar char="•"/>
            </a:pPr>
            <a:r>
              <a:rPr lang="pt-BR" sz="1800">
                <a:latin typeface="Segoe UI Semilight" panose="020B0402040204020203" pitchFamily="34" charset="0"/>
                <a:cs typeface="Segoe UI Semilight" panose="020B0402040204020203" pitchFamily="34" charset="0"/>
              </a:rPr>
              <a:t>Infraestrutura de computação instantânea, provisionada e gerenciada pela Internet.</a:t>
            </a:r>
          </a:p>
          <a:p>
            <a:endParaRPr lang="en-US" sz="900" dirty="0">
              <a:latin typeface="Segoe UI Semilight" panose="020B0402040204020203" pitchFamily="34" charset="0"/>
              <a:cs typeface="Segoe UI Semilight" panose="020B0402040204020203" pitchFamily="34" charset="0"/>
            </a:endParaRPr>
          </a:p>
          <a:p>
            <a:r>
              <a:rPr lang="pt-BR" sz="900" b="1"/>
              <a:t>Observação sobre ordem de conteúdo no Learn e SkillPipe: </a:t>
            </a:r>
          </a:p>
          <a:p>
            <a:pPr marL="171450" indent="-171450">
              <a:buFont typeface="Arial" panose="020B0604020202020204" pitchFamily="34" charset="0"/>
              <a:buChar char="•"/>
            </a:pPr>
            <a:r>
              <a:rPr lang="pt-BR" sz="900"/>
              <a:t>Slides 11-15 https://docs.microsoft.com/pt-br/learn/modules/fundamental-azure-concepts/benefits-of-cloud-computing</a:t>
            </a:r>
          </a:p>
          <a:p>
            <a:endParaRPr lang="en-US" sz="900" dirty="0">
              <a:latin typeface="Segoe UI Semilight" panose="020B0402040204020203" pitchFamily="34" charset="0"/>
              <a:cs typeface="Segoe UI Semilight" panose="020B04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9427A7F7-BB1E-479D-AFAA-B52F4D0C99F2}" type="datetime8">
              <a:rPr lang="en-US" smtClean="0"/>
              <a:t>2/23/2022 3:09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467849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3324225"/>
          </a:xfrm>
        </p:spPr>
        <p:txBody>
          <a:bodyPr/>
          <a:lstStyle/>
          <a:p>
            <a:r>
              <a:rPr lang="pt-BR" sz="900" b="0" i="0" u="none" strike="noStrike">
                <a:solidFill>
                  <a:schemeClr val="tx1"/>
                </a:solidFill>
                <a:latin typeface="Segoe UI Semilight" panose="020B0402040204020203" pitchFamily="34" charset="0"/>
                <a:ea typeface="+mn-ea"/>
                <a:cs typeface="Segoe UI Semilight" panose="020B0402040204020203" pitchFamily="34" charset="0"/>
              </a:rPr>
              <a:t>Para obter mais informações sobre PaaS, consulte </a:t>
            </a:r>
            <a:r>
              <a:rPr lang="pt-BR" sz="900" u="sng"/>
              <a:t>https://azure.microsoft.com/pt-br/overview/what-is-paas/</a:t>
            </a:r>
          </a:p>
          <a:p>
            <a:endParaRPr lang="en-IE" sz="900" u="sng" dirty="0"/>
          </a:p>
          <a:p>
            <a:pPr marL="342900" indent="-342900">
              <a:buFont typeface="Arial" panose="020B0604020202020204" pitchFamily="34" charset="0"/>
              <a:buChar char="•"/>
            </a:pPr>
            <a:r>
              <a:rPr lang="pt-BR" sz="2400">
                <a:latin typeface="Segoe UI Semilight" panose="020B0402040204020203" pitchFamily="34" charset="0"/>
                <a:cs typeface="Segoe UI Semilight" panose="020B0402040204020203" pitchFamily="34" charset="0"/>
              </a:rPr>
              <a:t>Oferece ambiente para criação, teste e implantação de aplicativos de software. </a:t>
            </a:r>
          </a:p>
          <a:p>
            <a:pPr marL="342900" indent="-342900">
              <a:buFont typeface="Arial" panose="020B0604020202020204" pitchFamily="34" charset="0"/>
              <a:buChar char="•"/>
            </a:pPr>
            <a:r>
              <a:rPr lang="pt-BR" sz="2400">
                <a:latin typeface="Segoe UI Semilight" panose="020B0402040204020203" pitchFamily="34" charset="0"/>
                <a:cs typeface="Segoe UI Semilight" panose="020B0402040204020203" pitchFamily="34" charset="0"/>
              </a:rPr>
              <a:t>Ajuda a criar aplicativos rapidamente, sem focar no gerenciamento da infraestrutura subjacente.</a:t>
            </a:r>
          </a:p>
          <a:p>
            <a:endParaRPr lang="en-US" sz="900" dirty="0"/>
          </a:p>
          <a:p>
            <a:r>
              <a:rPr lang="pt-BR" sz="900" b="1"/>
              <a:t>Observação sobre ordem de conteúdo no Learn e SkillPipe: </a:t>
            </a:r>
          </a:p>
          <a:p>
            <a:pPr marL="171450" indent="-171450">
              <a:buFont typeface="Arial" panose="020B0604020202020204" pitchFamily="34" charset="0"/>
              <a:buChar char="•"/>
            </a:pPr>
            <a:r>
              <a:rPr lang="pt-BR" sz="900"/>
              <a:t>Slides 16-23 https://docs.microsoft.com/pt-br/learn/modules/fundamental-azure-concepts/categories-of-cloud-services</a:t>
            </a:r>
          </a:p>
          <a:p>
            <a:endParaRPr lang="en-US" sz="90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9427A7F7-BB1E-479D-AFAA-B52F4D0C99F2}" type="datetime8">
              <a:rPr lang="en-US" smtClean="0"/>
              <a:t>2/23/2022 3:09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5138227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900" b="1" i="0" u="none" strike="noStrike">
                <a:solidFill>
                  <a:schemeClr val="tx1"/>
                </a:solidFill>
                <a:latin typeface="Segoe UI Semilight" panose="020B0402040204020203" pitchFamily="34" charset="0"/>
                <a:ea typeface="+mn-ea"/>
                <a:cs typeface="Segoe UI Semilight" panose="020B0402040204020203" pitchFamily="34" charset="0"/>
              </a:rPr>
              <a:t>Cenários de uso comum:</a:t>
            </a:r>
          </a:p>
          <a:p>
            <a:pPr marL="171450" indent="-171450">
              <a:buFont typeface="Arial" panose="020B0604020202020204" pitchFamily="34" charset="0"/>
              <a:buChar char="•"/>
            </a:pPr>
            <a:r>
              <a:rPr lang="pt-BR" sz="900" b="0" i="0" u="none" strike="noStrike">
                <a:solidFill>
                  <a:schemeClr val="tx1"/>
                </a:solidFill>
                <a:latin typeface="Segoe UI Semilight" panose="020B0402040204020203" pitchFamily="34" charset="0"/>
                <a:ea typeface="+mn-ea"/>
                <a:cs typeface="Segoe UI Semilight" panose="020B0402040204020203" pitchFamily="34" charset="0"/>
              </a:rPr>
              <a:t>Exemplos de serviços de SaaS da Microsoft incluem o Microsoft Office 365, Skype e Microsoft Dynamics CRM Online.</a:t>
            </a:r>
          </a:p>
          <a:p>
            <a:endParaRPr lang="en-US" sz="900" dirty="0">
              <a:latin typeface="Segoe UI Semilight" panose="020B0402040204020203" pitchFamily="34" charset="0"/>
              <a:cs typeface="Segoe UI Semilight" panose="020B0402040204020203" pitchFamily="34" charset="0"/>
            </a:endParaRPr>
          </a:p>
          <a:p>
            <a:r>
              <a:rPr lang="pt-BR" sz="900" b="0" i="0" u="none" strike="noStrike">
                <a:solidFill>
                  <a:schemeClr val="tx1"/>
                </a:solidFill>
                <a:latin typeface="Segoe UI Semilight" panose="020B0402040204020203" pitchFamily="34" charset="0"/>
                <a:ea typeface="+mn-ea"/>
                <a:cs typeface="Segoe UI Semilight" panose="020B0402040204020203" pitchFamily="34" charset="0"/>
              </a:rPr>
              <a:t>Para obter mais informações sobre SaaS, consulte </a:t>
            </a:r>
            <a:r>
              <a:rPr lang="pt-BR" sz="900" u="sng"/>
              <a:t>https://azure.microsoft.com/pt-br/overview/what-is-saas/</a:t>
            </a:r>
          </a:p>
          <a:p>
            <a:endParaRPr lang="en-IE" sz="900" u="sng" dirty="0">
              <a:latin typeface="Segoe UI Semilight" panose="020B0402040204020203" pitchFamily="34" charset="0"/>
              <a:cs typeface="Segoe UI Semilight" panose="020B0402040204020203" pitchFamily="34" charset="0"/>
            </a:endParaRPr>
          </a:p>
          <a:p>
            <a:r>
              <a:rPr lang="pt-BR" sz="900" b="1"/>
              <a:t>Observação sobre ordem de conteúdo no Learn e SkillPipe: </a:t>
            </a:r>
          </a:p>
          <a:p>
            <a:pPr marL="171450" indent="-171450">
              <a:buFont typeface="Arial" panose="020B0604020202020204" pitchFamily="34" charset="0"/>
              <a:buChar char="•"/>
            </a:pPr>
            <a:r>
              <a:rPr lang="pt-BR" sz="900"/>
              <a:t>Slides 16-23 https://docs.microsoft.com/pt-br/learn/modules/fundamental-azure-concepts/categories-of-cloud-services</a:t>
            </a:r>
          </a:p>
          <a:p>
            <a:endParaRPr lang="en-US" sz="900" dirty="0">
              <a:latin typeface="Segoe UI Semilight" panose="020B0402040204020203" pitchFamily="34" charset="0"/>
              <a:cs typeface="Segoe UI Semilight" panose="020B0402040204020203" pitchFamily="34"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9427A7F7-BB1E-479D-AFAA-B52F4D0C99F2}" type="datetime8">
              <a:rPr lang="en-US" smtClean="0"/>
              <a:t>2/23/2022 3:09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709123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pPr marL="0" lvl="0" indent="0" fontAlgn="ctr">
              <a:buFontTx/>
              <a:buNone/>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FAE434-AC98-40D7-B557-6CE32D18D2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anose="020B0502040204020203" pitchFamily="34" charset="0"/>
            </a:endParaRPr>
          </a:p>
        </p:txBody>
      </p:sp>
    </p:spTree>
    <p:extLst>
      <p:ext uri="{BB962C8B-B14F-4D97-AF65-F5344CB8AC3E}">
        <p14:creationId xmlns:p14="http://schemas.microsoft.com/office/powerpoint/2010/main" val="33571460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900"/>
              <a:t>O slide contém apenas</a:t>
            </a:r>
          </a:p>
          <a:p>
            <a:endParaRPr lang="en-US" sz="900" dirty="0"/>
          </a:p>
          <a:p>
            <a:r>
              <a:rPr lang="pt-BR" sz="900" b="1"/>
              <a:t>Observação sobre ordem de conteúdo no Learn e SkillPipe: </a:t>
            </a:r>
          </a:p>
          <a:p>
            <a:pPr marL="171450" indent="-171450">
              <a:buFont typeface="Arial" panose="020B0604020202020204" pitchFamily="34" charset="0"/>
              <a:buChar char="•"/>
            </a:pPr>
            <a:r>
              <a:rPr lang="pt-BR" sz="900"/>
              <a:t>Slides 16-23 https://docs.microsoft.com/pt-br/learn/modules/fundamental-azure-concepts/categories-of-cloud-services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9427A7F7-BB1E-479D-AFAA-B52F4D0C99F2}" type="datetime8">
              <a:rPr lang="en-US" smtClean="0"/>
              <a:t>2/23/2022 3:09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1416911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a:t>IaaS, PaaS e SaaS têm tópicos dedicados, chegando. </a:t>
            </a:r>
          </a:p>
          <a:p>
            <a:endParaRPr lang="en-US" dirty="0"/>
          </a:p>
          <a:p>
            <a:r>
              <a:rPr lang="pt-BR" sz="800" b="1"/>
              <a:t>Observação sobre ordem de conteúdo no Learn e SkillPipe: </a:t>
            </a:r>
          </a:p>
          <a:p>
            <a:pPr marL="171450" indent="-171450">
              <a:buFont typeface="Arial" panose="020B0604020202020204" pitchFamily="34" charset="0"/>
              <a:buChar char="•"/>
            </a:pPr>
            <a:r>
              <a:rPr lang="pt-BR" sz="800"/>
              <a:t>Slides 16-23 https://docs.microsoft.com/pt-br/learn/modules/fundamental-azure-concepts/categories-of-cloud-services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9427A7F7-BB1E-479D-AFAA-B52F4D0C99F2}" type="datetime8">
              <a:rPr lang="en-US" smtClean="0"/>
              <a:t>2/23/2022 3:09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7844749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399"/>
            <a:ext cx="5619750" cy="4341813"/>
          </a:xfrm>
        </p:spPr>
        <p:txBody>
          <a:bodyPr/>
          <a:lstStyle/>
          <a:p>
            <a:pPr algn="l"/>
            <a:r>
              <a:rPr lang="pt-BR" sz="2000" b="1" i="0">
                <a:solidFill>
                  <a:srgbClr val="1A1A1F"/>
                </a:solidFill>
                <a:latin typeface="Segoe UI" panose="020B0502040204020203" pitchFamily="34" charset="0"/>
              </a:rPr>
              <a:t>O que é a computação sem servidor?</a:t>
            </a:r>
          </a:p>
          <a:p>
            <a:pPr algn="l"/>
            <a:r>
              <a:rPr lang="pt-BR" sz="1200" b="0" i="0">
                <a:solidFill>
                  <a:srgbClr val="4C4C51"/>
                </a:solidFill>
                <a:latin typeface="Segoe UI" panose="020B0502040204020203" pitchFamily="34" charset="0"/>
              </a:rPr>
              <a:t>A computação sem servidor permite que os desenvolvedores criem aplicativos mais rapidamente, eliminando a necessidade de gerenciar a infraestrutura. Com aplicativos sem servidor, o provedor de serviços de nuvem provisiona, escala e gerencia automaticamente a infraestrutura necessária para executar o código.</a:t>
            </a:r>
          </a:p>
          <a:p>
            <a:pPr algn="l"/>
            <a:r>
              <a:rPr lang="pt-BR" sz="1200" b="0" i="0">
                <a:solidFill>
                  <a:srgbClr val="4C4C51"/>
                </a:solidFill>
                <a:latin typeface="Segoe UI" panose="020B0502040204020203" pitchFamily="34" charset="0"/>
              </a:rPr>
              <a:t>Ao entender a definição da computação sem servidor, é importante observar que os servidores ainda estão executando o código. O nome sem servidor é proveniente do fato de que as tarefas associadas ao provisionamento e ao gerenciamento de infraestrutura são invisíveis para o desenvolvedor. Essa abordagem permite que os desenvolvedores aumentem seu foco na lógica de negócios e ofereçam mais valor ao núcleo dos negócios. A computação sem servidor ajuda as equipes a aumentar a produtividade e colocar produtos no mercado mais rapidamente, além de permitir que as organizações otimizem melhor os recursos e fiquem concentradas na inovação.</a:t>
            </a:r>
          </a:p>
          <a:p>
            <a:endParaRPr lang="en-IE" sz="900" b="1" i="0" u="none" strike="noStrike" kern="1200" dirty="0">
              <a:solidFill>
                <a:schemeClr val="tx1"/>
              </a:solidFill>
              <a:effectLst/>
              <a:latin typeface="Segoe UI Light" pitchFamily="34" charset="0"/>
              <a:ea typeface="+mn-ea"/>
              <a:cs typeface="+mn-cs"/>
            </a:endParaRPr>
          </a:p>
          <a:p>
            <a:r>
              <a:rPr lang="pt-BR" sz="900" b="1" i="0" u="none" strike="noStrike">
                <a:solidFill>
                  <a:schemeClr val="tx1"/>
                </a:solidFill>
                <a:latin typeface="Segoe UI Light" pitchFamily="34" charset="0"/>
                <a:ea typeface="+mn-ea"/>
                <a:cs typeface="+mn-cs"/>
              </a:rPr>
              <a:t>Azure Functions - </a:t>
            </a:r>
            <a:r>
              <a:rPr lang="pt-BR" sz="900" b="0" i="0" u="none" strike="noStrike">
                <a:solidFill>
                  <a:schemeClr val="tx1"/>
                </a:solidFill>
                <a:latin typeface="Segoe UI Light" pitchFamily="34" charset="0"/>
                <a:ea typeface="+mn-ea"/>
                <a:cs typeface="+mn-cs"/>
              </a:rPr>
              <a:t>https://docs.microsoft.com/pt-br/azure/azure-functions/ </a:t>
            </a:r>
          </a:p>
          <a:p>
            <a:r>
              <a:rPr lang="pt-BR" sz="900" b="1" i="0" u="none" strike="noStrike">
                <a:solidFill>
                  <a:schemeClr val="tx1"/>
                </a:solidFill>
                <a:latin typeface="Segoe UI Light" pitchFamily="34" charset="0"/>
                <a:ea typeface="+mn-ea"/>
                <a:cs typeface="+mn-cs"/>
              </a:rPr>
              <a:t>Aplicativos Lógicos do Azure - </a:t>
            </a:r>
            <a:r>
              <a:rPr lang="pt-BR" sz="900" u="sng"/>
              <a:t>https://docs.microsoft.com/pt-br/azure/logic-apps/ </a:t>
            </a:r>
          </a:p>
          <a:p>
            <a:r>
              <a:rPr lang="pt-BR" sz="900" b="1" i="0" u="none" strike="noStrike">
                <a:solidFill>
                  <a:schemeClr val="tx1"/>
                </a:solidFill>
                <a:latin typeface="Segoe UI Light" pitchFamily="34" charset="0"/>
                <a:ea typeface="+mn-ea"/>
                <a:cs typeface="+mn-cs"/>
              </a:rPr>
              <a:t>Grade de Eventos do Azure - </a:t>
            </a:r>
            <a:r>
              <a:rPr lang="pt-BR" sz="900" u="sng"/>
              <a:t>https://docs.microsoft.com/pt-br/azure/event-grid/ </a:t>
            </a:r>
          </a:p>
          <a:p>
            <a:pPr marL="0" indent="0">
              <a:buFont typeface="Arial" panose="020B0604020202020204" pitchFamily="34" charset="0"/>
              <a:buNone/>
            </a:pPr>
            <a:endParaRPr lang="en-IE" sz="900" b="0" i="0" u="none" strike="noStrike" kern="1200" dirty="0">
              <a:solidFill>
                <a:schemeClr val="tx1"/>
              </a:solidFill>
              <a:effectLst/>
              <a:latin typeface="Segoe UI Light" pitchFamily="34" charset="0"/>
              <a:ea typeface="+mn-ea"/>
              <a:cs typeface="+mn-cs"/>
            </a:endParaRPr>
          </a:p>
          <a:p>
            <a:r>
              <a:rPr lang="pt-BR" sz="900" b="1">
                <a:solidFill>
                  <a:schemeClr val="tx1"/>
                </a:solidFill>
                <a:latin typeface="Segoe UI Light" pitchFamily="34" charset="0"/>
                <a:ea typeface="+mn-ea"/>
                <a:cs typeface="+mn-cs"/>
              </a:rPr>
              <a:t>Observação</a:t>
            </a:r>
            <a:r>
              <a:rPr lang="pt-BR" sz="900">
                <a:solidFill>
                  <a:schemeClr val="tx1"/>
                </a:solidFill>
                <a:latin typeface="Segoe UI Light" pitchFamily="34" charset="0"/>
                <a:ea typeface="+mn-ea"/>
                <a:cs typeface="+mn-cs"/>
              </a:rPr>
              <a:t>: para obter mais detalhes sobre os serviços sem servidor disponíveis com o Azure, consulte </a:t>
            </a:r>
            <a:r>
              <a:rPr lang="pt-BR" sz="900" u="sng"/>
              <a:t>https://azure.microsoft.com/pt-br/solutions/serverless/ </a:t>
            </a:r>
          </a:p>
          <a:p>
            <a:endParaRPr lang="en-IE" sz="900" b="0" i="0" u="sng" strike="noStrike" kern="1200" dirty="0">
              <a:solidFill>
                <a:schemeClr val="tx1"/>
              </a:solidFill>
              <a:effectLst/>
              <a:latin typeface="Segoe UI Light" pitchFamily="34" charset="0"/>
              <a:ea typeface="+mn-ea"/>
              <a:cs typeface="+mn-cs"/>
            </a:endParaRPr>
          </a:p>
          <a:p>
            <a:r>
              <a:rPr lang="pt-BR" sz="900" b="1"/>
              <a:t>Observação sobre ordem de conteúdo no Learn e SkillPipe: </a:t>
            </a:r>
          </a:p>
          <a:p>
            <a:pPr marL="171450" indent="-171450">
              <a:buFont typeface="Arial" panose="020B0604020202020204" pitchFamily="34" charset="0"/>
              <a:buChar char="•"/>
            </a:pPr>
            <a:r>
              <a:rPr lang="pt-BR" sz="900"/>
              <a:t>Slides 16-23 https://docs.microsoft.com/pt-br/learn/modules/fundamental-azure-concepts/categories-of-cloud-services</a:t>
            </a:r>
          </a:p>
          <a:p>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72E0C910-0166-48E0-B8EF-5071277A02A8}" type="datetime8">
              <a:rPr lang="en-US" smtClean="0"/>
              <a:t>2/23/2022 3:09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a:t>Observação sobre o conteúdo do Learn/SkillPipe: </a:t>
            </a:r>
          </a:p>
          <a:p>
            <a:pPr marL="171450" indent="-171450">
              <a:buFont typeface="Arial" panose="020B0604020202020204" pitchFamily="34" charset="0"/>
              <a:buChar char="•"/>
            </a:pPr>
            <a:r>
              <a:rPr lang="pt-BR"/>
              <a:t>Slides 16-23 https://docs.microsoft.com/pt-br/learn/modules/fundamental-azure-concepts/categories-of-cloud-services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E2F19A73-88F5-4B80-A929-CF8E66EE5449}" type="datetime8">
              <a:rPr lang="en-US" smtClean="0"/>
              <a:t>2/23/2022 3:11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4635552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a:t>Observação sobre o conteúdo do Learn/SkillPipe: </a:t>
            </a:r>
          </a:p>
          <a:p>
            <a:pPr marL="171450" indent="-171450">
              <a:buFont typeface="Arial" panose="020B0604020202020204" pitchFamily="34" charset="0"/>
              <a:buChar char="•"/>
            </a:pPr>
            <a:r>
              <a:rPr lang="pt-BR"/>
              <a:t>Slides 16-23 https://docs.microsoft.com/pt-br/learn/modules/fundamental-azure-concepts/categories-of-cloud-services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E2F19A73-88F5-4B80-A929-CF8E66EE5449}" type="datetime8">
              <a:rPr lang="en-US" smtClean="0"/>
              <a:t>2/23/2022 4:43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3279582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a:t>Observação sobre o conteúdo do Learn/SkillPipe: </a:t>
            </a:r>
          </a:p>
          <a:p>
            <a:pPr marL="171450" indent="-171450">
              <a:buFont typeface="Arial" panose="020B0604020202020204" pitchFamily="34" charset="0"/>
              <a:buChar char="•"/>
            </a:pPr>
            <a:r>
              <a:rPr lang="pt-BR"/>
              <a:t>Slides 16-23 https://docs.microsoft.com/pt-br/learn/modules/fundamental-azure-concepts/categories-of-cloud-services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E2F19A73-88F5-4B80-A929-CF8E66EE5449}" type="datetime8">
              <a:rPr lang="en-US" smtClean="0"/>
              <a:t>2/23/2022 4:44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40649491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a:t>Observação sobre o conteúdo do Learn/SkillPipe: </a:t>
            </a:r>
          </a:p>
          <a:p>
            <a:pPr marL="171450" indent="-171450">
              <a:buFont typeface="Arial" panose="020B0604020202020204" pitchFamily="34" charset="0"/>
              <a:buChar char="•"/>
            </a:pPr>
            <a:r>
              <a:rPr lang="pt-BR"/>
              <a:t>Slides 16-23 https://docs.microsoft.com/pt-br/learn/modules/fundamental-azure-concepts/categories-of-cloud-services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E2F19A73-88F5-4B80-A929-CF8E66EE5449}" type="datetime8">
              <a:rPr lang="en-US" smtClean="0"/>
              <a:t>2/23/2022 4:44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7235577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a:t>Observação sobre o conteúdo do Learn/SkillPipe: </a:t>
            </a:r>
          </a:p>
          <a:p>
            <a:pPr marL="171450" indent="-171450">
              <a:buFont typeface="Arial" panose="020B0604020202020204" pitchFamily="34" charset="0"/>
              <a:buChar char="•"/>
            </a:pPr>
            <a:r>
              <a:rPr lang="pt-BR"/>
              <a:t>Slides 16-23 https://docs.microsoft.com/pt-br/learn/modules/fundamental-azure-concepts/categories-of-cloud-services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E2F19A73-88F5-4B80-A929-CF8E66EE5449}" type="datetime8">
              <a:rPr lang="en-US" smtClean="0"/>
              <a:t>2/23/2022 4:44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9548596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a:t>Observação sobre o conteúdo do Learn/SkillPipe: </a:t>
            </a:r>
          </a:p>
          <a:p>
            <a:pPr marL="171450" indent="-171450">
              <a:buFont typeface="Arial" panose="020B0604020202020204" pitchFamily="34" charset="0"/>
              <a:buChar char="•"/>
            </a:pPr>
            <a:r>
              <a:rPr lang="pt-BR"/>
              <a:t>Slides 16-23 https://docs.microsoft.com/pt-br/learn/modules/fundamental-azure-concepts/categories-of-cloud-services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E2F19A73-88F5-4B80-A929-CF8E66EE5449}" type="datetime8">
              <a:rPr lang="en-US" smtClean="0"/>
              <a:t>2/23/2022 4:44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42187225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a:t>Observação sobre o conteúdo do Learn/SkillPipe: </a:t>
            </a:r>
          </a:p>
          <a:p>
            <a:pPr marL="171450" indent="-171450">
              <a:buFont typeface="Arial" panose="020B0604020202020204" pitchFamily="34" charset="0"/>
              <a:buChar char="•"/>
            </a:pPr>
            <a:r>
              <a:rPr lang="pt-BR"/>
              <a:t>Slides 16-23 https://docs.microsoft.com/pt-br/learn/modules/fundamental-azure-concepts/categories-of-cloud-services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E2F19A73-88F5-4B80-A929-CF8E66EE5449}" type="datetime8">
              <a:rPr lang="en-US" smtClean="0"/>
              <a:t>2/23/2022 4:45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374535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a:t>Ajustar a página do título para AZ-900T00 ou AZ-900T01.</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a:t>Agora, este conteúdo no SkillPipe está alinhado ao conteúdo no Learn. A seção de anotações do PPT vai reunir exercícios gratuitos da área restrita do Learn disponíveis e fornecer links diretos que podem ser compartilhados com os alunos (caso eles não consigam criar uma conta gratuita do Azure e/ou não estejam acompanhando no Learn).</a:t>
            </a:r>
          </a:p>
          <a:p>
            <a:endParaRPr lang="en-US" dirty="0"/>
          </a:p>
          <a:p>
            <a:r>
              <a:rPr lang="pt-BR"/>
              <a:t>Roteiro de aprendizagem do Learn – Descrever os conceitos de nuvem do Azure </a:t>
            </a:r>
            <a:r>
              <a:rPr lang="pt-BR" sz="1800" b="0">
                <a:solidFill>
                  <a:srgbClr val="2061BC"/>
                </a:solidFill>
                <a:latin typeface="Segoe UI" panose="020B0502040204020203" pitchFamily="34" charset="0"/>
                <a:ea typeface="Segoe UI" panose="020B0502040204020203" pitchFamily="34" charset="0"/>
                <a:cs typeface="Segoe UI (Body)"/>
              </a:rPr>
              <a:t>https://docs.microsoft.com/pt-br/learn/paths/az-900-describe-cloud-concepts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3619146B-24F9-441E-A368-DB3B5A84C1D4}" type="datetime8">
              <a:rPr lang="en-US" smtClean="0"/>
              <a:t>2/23/2022 3:09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6640481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a:t>Observação sobre o conteúdo do Learn/SkillPipe: </a:t>
            </a:r>
          </a:p>
          <a:p>
            <a:pPr marL="171450" indent="-171450">
              <a:buFont typeface="Arial" panose="020B0604020202020204" pitchFamily="34" charset="0"/>
              <a:buChar char="•"/>
            </a:pPr>
            <a:r>
              <a:rPr lang="pt-BR"/>
              <a:t>Slides 16-23 https://docs.microsoft.com/pt-br/learn/modules/fundamental-azure-concepts/categories-of-cloud-services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E2F19A73-88F5-4B80-A929-CF8E66EE5449}" type="datetime8">
              <a:rPr lang="en-US" smtClean="0"/>
              <a:t>2/23/2022 4:45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297514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a:t>Observação sobre o conteúdo do Learn/SkillPipe: </a:t>
            </a:r>
          </a:p>
          <a:p>
            <a:pPr marL="171450" indent="-171450">
              <a:buFont typeface="Arial" panose="020B0604020202020204" pitchFamily="34" charset="0"/>
              <a:buChar char="•"/>
            </a:pPr>
            <a:r>
              <a:rPr lang="pt-BR"/>
              <a:t>Slides 16-23 https://docs.microsoft.com/pt-br/learn/modules/fundamental-azure-concepts/categories-of-cloud-services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E2F19A73-88F5-4B80-A929-CF8E66EE5449}" type="datetime8">
              <a:rPr lang="en-US" smtClean="0"/>
              <a:t>2/23/2022 4:45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8000558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a:t>Observação sobre o conteúdo do Learn/SkillPipe: </a:t>
            </a:r>
          </a:p>
          <a:p>
            <a:pPr marL="171450" indent="-171450">
              <a:buFont typeface="Arial" panose="020B0604020202020204" pitchFamily="34" charset="0"/>
              <a:buChar char="•"/>
            </a:pPr>
            <a:r>
              <a:rPr lang="pt-BR"/>
              <a:t>Slides 16-23 https://docs.microsoft.com/pt-br/learn/modules/fundamental-azure-concepts/categories-of-cloud-services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E2F19A73-88F5-4B80-A929-CF8E66EE5449}" type="datetime8">
              <a:rPr lang="en-US" smtClean="0"/>
              <a:t>2/23/2022 4:45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601523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a:t>Ajustar a página do título para AZ-900T00 ou AZ-900T01.</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a:t>Agora, este conteúdo no SkillPipe está alinhado ao conteúdo no Learn. A seção de anotações do PPT vai reunir exercícios gratuitos da área restrita do Learn disponíveis e fornecer links diretos que podem ser compartilhados com os alunos (caso eles não consigam criar uma conta gratuita do Azure e/ou não estejam acompanhando no Learn).</a:t>
            </a:r>
          </a:p>
          <a:p>
            <a:endParaRPr lang="en-US" dirty="0"/>
          </a:p>
          <a:p>
            <a:r>
              <a:rPr lang="pt-BR"/>
              <a:t>Roteiro de aprendizagem do Learn – Descrever os conceitos de nuvem do Azure </a:t>
            </a:r>
            <a:r>
              <a:rPr lang="pt-BR" sz="1800" b="0">
                <a:solidFill>
                  <a:srgbClr val="2061BC"/>
                </a:solidFill>
                <a:latin typeface="Segoe UI" panose="020B0502040204020203" pitchFamily="34" charset="0"/>
                <a:ea typeface="Segoe UI" panose="020B0502040204020203" pitchFamily="34" charset="0"/>
                <a:cs typeface="Segoe UI (Body)"/>
              </a:rPr>
              <a:t>https://docs.microsoft.com/pt-br/learn/paths/az-900-describe-cloud-concepts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3619146B-24F9-441E-A368-DB3B5A84C1D4}" type="datetime8">
              <a:rPr lang="en-US" smtClean="0"/>
              <a:t>2/23/2022 3:09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611581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a:t>Ajustar a página do título para AZ-900T00 ou AZ-900T01.</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a:t>Agora, este conteúdo no SkillPipe está alinhado ao conteúdo no Learn. A seção de anotações do PPT vai reunir exercícios gratuitos da área restrita do Learn disponíveis e fornecer links diretos que podem ser compartilhados com os alunos (caso eles não consigam criar uma conta gratuita do Azure e/ou não estejam acompanhando no Learn).</a:t>
            </a:r>
          </a:p>
          <a:p>
            <a:endParaRPr lang="en-US" dirty="0"/>
          </a:p>
          <a:p>
            <a:r>
              <a:rPr lang="pt-BR"/>
              <a:t>Roteiro de aprendizagem do Learn – Descrever os conceitos de nuvem do Azure </a:t>
            </a:r>
            <a:r>
              <a:rPr lang="pt-BR" sz="1800" b="0">
                <a:solidFill>
                  <a:srgbClr val="2061BC"/>
                </a:solidFill>
                <a:latin typeface="Segoe UI" panose="020B0502040204020203" pitchFamily="34" charset="0"/>
                <a:ea typeface="Segoe UI" panose="020B0502040204020203" pitchFamily="34" charset="0"/>
                <a:cs typeface="Segoe UI (Body)"/>
              </a:rPr>
              <a:t>https://docs.microsoft.com/pt-br/learn/paths/az-900-describe-cloud-concepts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3619146B-24F9-441E-A368-DB3B5A84C1D4}" type="datetime8">
              <a:rPr lang="en-US" smtClean="0"/>
              <a:t>2/23/2022 3:10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6074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E2F19A73-88F5-4B80-A929-CF8E66EE5449}" type="datetime8">
              <a:rPr lang="en-US" smtClean="0"/>
              <a:t>2/23/2022 3:11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787002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pt-BR">
                <a:latin typeface="+mn-lt"/>
              </a:rPr>
              <a:t>Computação em Nuvem é:</a:t>
            </a:r>
          </a:p>
          <a:p>
            <a:pPr marL="342900" indent="-342900">
              <a:buFont typeface="Arial" panose="020B0604020202020204" pitchFamily="34" charset="0"/>
              <a:buChar char="•"/>
            </a:pPr>
            <a:r>
              <a:rPr lang="pt-BR">
                <a:latin typeface="+mn-lt"/>
              </a:rPr>
              <a:t>Um modelo que permite o acesso sob demanda a um pool compartilhado de recursos de computação configuráveis – </a:t>
            </a:r>
            <a:r>
              <a:rPr lang="pt-BR" sz="800">
                <a:solidFill>
                  <a:schemeClr val="accent4"/>
                </a:solidFill>
                <a:latin typeface="+mn-lt"/>
              </a:rPr>
              <a:t>servidores, rede, armazenamento, aplicativos e serviços</a:t>
            </a:r>
          </a:p>
          <a:p>
            <a:pPr marL="342900" indent="-342900">
              <a:buFont typeface="Arial" panose="020B0604020202020204" pitchFamily="34" charset="0"/>
              <a:buChar char="•"/>
            </a:pPr>
            <a:r>
              <a:rPr lang="pt-BR">
                <a:latin typeface="+mn-lt"/>
              </a:rPr>
              <a:t>Acesso à rede universal, conveniente, sob demanda</a:t>
            </a:r>
          </a:p>
          <a:p>
            <a:pPr marL="342900" indent="-342900">
              <a:buFont typeface="Arial" panose="020B0604020202020204" pitchFamily="34" charset="0"/>
              <a:buChar char="•"/>
            </a:pPr>
            <a:r>
              <a:rPr lang="pt-BR">
                <a:latin typeface="+mn-lt"/>
              </a:rPr>
              <a:t>Rapidamente provisionado e liberado com um esforço mínimo de gerenciamento ou interação do provedor de serviços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pt-BR" sz="882" b="0">
                <a:solidFill>
                  <a:schemeClr val="tx1"/>
                </a:solidFill>
                <a:latin typeface="Segoe UI Light" pitchFamily="34" charset="0"/>
                <a:ea typeface="+mn-ea"/>
                <a:cs typeface="+mn-cs"/>
              </a:rPr>
              <a:t>Definições encontradas em:</a:t>
            </a:r>
          </a:p>
          <a:p>
            <a:pPr marL="0" marR="0" lvl="0" indent="0" algn="l" defTabSz="914367" rtl="0" eaLnBrk="1" fontAlgn="auto" latinLnBrk="0" hangingPunct="1">
              <a:lnSpc>
                <a:spcPct val="90000"/>
              </a:lnSpc>
              <a:spcBef>
                <a:spcPts val="0"/>
              </a:spcBef>
              <a:spcAft>
                <a:spcPts val="333"/>
              </a:spcAft>
              <a:buClrTx/>
              <a:buSzTx/>
              <a:buFontTx/>
              <a:buNone/>
              <a:tabLst/>
              <a:defRPr/>
            </a:pPr>
            <a:r>
              <a:rPr lang="pt-BR" sz="882" b="0">
                <a:solidFill>
                  <a:schemeClr val="tx1"/>
                </a:solidFill>
                <a:latin typeface="Segoe UI Light" pitchFamily="34" charset="0"/>
                <a:ea typeface="+mn-ea"/>
                <a:cs typeface="+mn-cs"/>
              </a:rPr>
              <a:t>Computação em nuvem - https://azure.microsoft.com/pt-br/overview/what-is-cloud-computing/</a:t>
            </a:r>
          </a:p>
          <a:p>
            <a:pPr marL="0" marR="0" lvl="0" indent="0" algn="l" defTabSz="914367" rtl="0" eaLnBrk="1" fontAlgn="auto" latinLnBrk="0" hangingPunct="1">
              <a:lnSpc>
                <a:spcPct val="90000"/>
              </a:lnSpc>
              <a:spcBef>
                <a:spcPts val="0"/>
              </a:spcBef>
              <a:spcAft>
                <a:spcPts val="333"/>
              </a:spcAft>
              <a:buClrTx/>
              <a:buSzTx/>
              <a:buFontTx/>
              <a:buNone/>
              <a:tabLst/>
              <a:defRPr/>
            </a:pPr>
            <a:r>
              <a:rPr lang="pt-BR">
                <a:hlinkClick r:id="rId3"/>
              </a:rPr>
              <a:t>Definição NIST - https://csrc.nist.gov/publications/detail/sp/800-145/final</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pt-BR" sz="882" b="1">
                <a:solidFill>
                  <a:schemeClr val="tx1"/>
                </a:solidFill>
                <a:latin typeface="Segoe UI Light" pitchFamily="34" charset="0"/>
                <a:ea typeface="+mn-ea"/>
                <a:cs typeface="+mn-cs"/>
              </a:rPr>
              <a:t>Observação sobre ordem de conteúdo no Learn e SkillPipe: </a:t>
            </a:r>
            <a:r>
              <a:rPr lang="pt-BR" sz="882" b="0">
                <a:solidFill>
                  <a:schemeClr val="tx1"/>
                </a:solidFill>
                <a:latin typeface="Segoe UI Light" pitchFamily="34" charset="0"/>
                <a:ea typeface="+mn-ea"/>
                <a:cs typeface="+mn-cs"/>
              </a:rPr>
              <a:t>https://docs.microsoft.com/pt-br/learn/modules/intro-to-azure-fundamentals/what-is-cloud-computing</a:t>
            </a:r>
          </a:p>
          <a:p>
            <a:pPr marL="0" marR="0" lvl="0" indent="0" algn="l" defTabSz="914367" rtl="0" eaLnBrk="1" fontAlgn="auto" latinLnBrk="0" hangingPunct="1">
              <a:lnSpc>
                <a:spcPct val="90000"/>
              </a:lnSpc>
              <a:spcBef>
                <a:spcPts val="0"/>
              </a:spcBef>
              <a:spcAft>
                <a:spcPts val="333"/>
              </a:spcAft>
              <a:buClrTx/>
              <a:buSzTx/>
              <a:buFontTx/>
              <a:buNone/>
              <a:tabLst/>
              <a:defRPr/>
            </a:pPr>
            <a:r>
              <a:rPr lang="pt-BR" sz="882" b="0">
                <a:solidFill>
                  <a:schemeClr val="tx1"/>
                </a:solidFill>
                <a:latin typeface="Segoe UI Light" pitchFamily="34" charset="0"/>
                <a:ea typeface="+mn-ea"/>
                <a:cs typeface="+mn-cs"/>
              </a:rPr>
              <a:t>Existem mais quatro slides no Learn (e SkillPipe) que trazem uma introdução de alto nível ao Azure:</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pt-BR" sz="882" b="0">
                <a:solidFill>
                  <a:schemeClr val="tx1"/>
                </a:solidFill>
                <a:latin typeface="Segoe UI Light" pitchFamily="34" charset="0"/>
                <a:ea typeface="+mn-ea"/>
                <a:cs typeface="+mn-cs"/>
              </a:rPr>
              <a:t>O que é o Azure? https://docs.microsoft.com/pt-br/learn/modules/intro-to-azure-fundamentals/what-is-microsoft-azure</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pt-BR" sz="882" b="0">
                <a:solidFill>
                  <a:schemeClr val="tx1"/>
                </a:solidFill>
                <a:latin typeface="Segoe UI Light" pitchFamily="34" charset="0"/>
                <a:ea typeface="+mn-ea"/>
                <a:cs typeface="+mn-cs"/>
              </a:rPr>
              <a:t>Tour pelos serviços do Azure https://docs.microsoft.com/pt-br/learn/modules/intro-to-azure-fundamentals/tour-of-azure-services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pt-BR" sz="882" b="0">
                <a:solidFill>
                  <a:schemeClr val="tx1"/>
                </a:solidFill>
                <a:latin typeface="Segoe UI Light" pitchFamily="34" charset="0"/>
                <a:ea typeface="+mn-ea"/>
                <a:cs typeface="+mn-cs"/>
              </a:rPr>
              <a:t>Introdução a contas do Azure https://docs.microsoft.com/pt-br/learn/modules/intro-to-azure-fundamentals/get-started-with-azure-accounts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pt-BR" sz="882" b="0">
                <a:solidFill>
                  <a:schemeClr val="tx1"/>
                </a:solidFill>
                <a:latin typeface="Segoe UI Light" pitchFamily="34" charset="0"/>
                <a:ea typeface="+mn-ea"/>
                <a:cs typeface="+mn-cs"/>
              </a:rPr>
              <a:t>Introdução ao estudo de caso (Tailwind Traders) https://docs.microsoft.com/pt-br/learn/modules/intro-to-azure-fundamentals/case-study-introduction</a:t>
            </a:r>
            <a:br>
              <a:rPr lang="pt-BR" sz="882" b="0">
                <a:solidFill>
                  <a:schemeClr val="tx1"/>
                </a:solidFill>
                <a:latin typeface="Segoe UI Light" pitchFamily="34" charset="0"/>
                <a:ea typeface="+mn-ea"/>
                <a:cs typeface="+mn-cs"/>
              </a:rPr>
            </a:br>
            <a:br>
              <a:rPr lang="pt-BR" sz="882" b="0">
                <a:solidFill>
                  <a:schemeClr val="tx1"/>
                </a:solidFill>
                <a:latin typeface="Segoe UI Light" pitchFamily="34" charset="0"/>
                <a:ea typeface="+mn-ea"/>
                <a:cs typeface="+mn-cs"/>
              </a:rPr>
            </a:br>
            <a:r>
              <a:rPr lang="pt-BR" b="0" i="0">
                <a:solidFill>
                  <a:srgbClr val="171717"/>
                </a:solidFill>
                <a:latin typeface="Segoe UI" panose="020B0502040204020203" pitchFamily="34" charset="0"/>
                <a:ea typeface="+mn-ea"/>
                <a:cs typeface="+mn-cs"/>
              </a:rPr>
              <a:t>Ao longo dos roteiros de aprendizagem dos Princípios Básicos do Azure, trabalharemos com a </a:t>
            </a:r>
            <a:r>
              <a:rPr lang="pt-BR" b="0" i="0" u="none" strike="noStrike">
                <a:latin typeface="Segoe UI" panose="020B0502040204020203" pitchFamily="34" charset="0"/>
                <a:ea typeface="+mn-ea"/>
                <a:cs typeface="+mn-cs"/>
                <a:hlinkClick r:id="rId4"/>
              </a:rPr>
              <a:t>Tailwind Traders</a:t>
            </a:r>
            <a:r>
              <a:rPr lang="pt-BR" b="0" i="0">
                <a:solidFill>
                  <a:srgbClr val="171717"/>
                </a:solidFill>
                <a:latin typeface="Segoe UI" panose="020B0502040204020203" pitchFamily="34" charset="0"/>
                <a:ea typeface="+mn-ea"/>
                <a:cs typeface="+mn-cs"/>
              </a:rPr>
              <a:t>, um varejista fictício do setor de reformas e construções. A empresa opera lojas de varejo de ferragens em todo o mundo e online. Os cenários são apresentados no conteúdo do SkillPipe e do Learn.</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
          </p:nvPr>
        </p:nvSpPr>
        <p:spPr/>
        <p:txBody>
          <a:bodyPr/>
          <a:lstStyle/>
          <a:p>
            <a:fld id="{386CE63F-9E7F-4C04-9D0D-FCA25A8E9E86}" type="datetime8">
              <a:rPr lang="en-US" smtClean="0"/>
              <a:t>2/23/2022 3:09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79601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900" b="0" i="0" u="none" strike="noStrike">
                <a:solidFill>
                  <a:schemeClr val="tx1"/>
                </a:solidFill>
                <a:latin typeface="Segoe UI Light" pitchFamily="34" charset="0"/>
                <a:ea typeface="+mn-ea"/>
                <a:cs typeface="+mn-cs"/>
              </a:rPr>
              <a:t>O que são nuvens públicas, privadas e híbridas? - https://azure.microsoft.com/pt-br/overview/what-are-private-public-hybrid-clouds/</a:t>
            </a:r>
          </a:p>
          <a:p>
            <a:endParaRPr lang="en-US" sz="900" b="0" i="0" u="none" strike="noStrike" kern="1200" dirty="0">
              <a:solidFill>
                <a:schemeClr val="tx1"/>
              </a:solidFill>
              <a:effectLst/>
              <a:latin typeface="Segoe UI Light" pitchFamily="34" charset="0"/>
              <a:ea typeface="+mn-ea"/>
              <a:cs typeface="+mn-cs"/>
            </a:endParaRPr>
          </a:p>
          <a:p>
            <a:r>
              <a:rPr lang="pt-BR" sz="900" b="1" i="0" u="none" strike="noStrike">
                <a:solidFill>
                  <a:schemeClr val="tx1"/>
                </a:solidFill>
                <a:latin typeface="Segoe UI Light" pitchFamily="34" charset="0"/>
                <a:ea typeface="+mn-ea"/>
                <a:cs typeface="+mn-cs"/>
              </a:rPr>
              <a:t>Observação sobre ordem de conteúdo no Learn e SkillPipe: </a:t>
            </a:r>
          </a:p>
          <a:p>
            <a:pPr marL="171450" indent="-171450">
              <a:buFont typeface="Arial" panose="020B0604020202020204" pitchFamily="34" charset="0"/>
              <a:buChar char="•"/>
            </a:pPr>
            <a:r>
              <a:rPr lang="pt-BR" sz="900" b="0" i="0" u="none" strike="noStrike">
                <a:solidFill>
                  <a:schemeClr val="tx1"/>
                </a:solidFill>
                <a:latin typeface="Segoe UI Light" pitchFamily="34" charset="0"/>
                <a:ea typeface="+mn-ea"/>
                <a:cs typeface="+mn-cs"/>
              </a:rPr>
              <a:t>Slides 7-10 https://docs.microsoft.com/pt-br/learn/modules/fundamental-azure-concepts/types-of-cloud-computing</a:t>
            </a:r>
          </a:p>
          <a:p>
            <a:endParaRPr lang="en-US" sz="900" b="0" i="0" u="none" strike="noStrike" kern="1200" dirty="0">
              <a:solidFill>
                <a:schemeClr val="tx1"/>
              </a:solidFill>
              <a:effectLst/>
              <a:latin typeface="Segoe UI Light" pitchFamily="34" charset="0"/>
              <a:ea typeface="+mn-ea"/>
              <a:cs typeface="+mn-cs"/>
            </a:endParaRPr>
          </a:p>
          <a:p>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9427A7F7-BB1E-479D-AFAA-B52F4D0C99F2}" type="datetime8">
              <a:rPr lang="en-US" smtClean="0"/>
              <a:t>2/23/2022 3:09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72472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343400"/>
            <a:ext cx="5610225" cy="4242164"/>
          </a:xfrm>
        </p:spPr>
        <p:txBody>
          <a:bodyPr/>
          <a:lstStyle/>
          <a:p>
            <a:pPr marL="457200" indent="-457200">
              <a:buFont typeface="Arial" panose="020B0604020202020204" pitchFamily="34" charset="0"/>
              <a:buChar char="•"/>
            </a:pPr>
            <a:r>
              <a:rPr lang="pt-BR" sz="2400"/>
              <a:t>Pertencente e operado pela organização que usa recursos da nuvem. </a:t>
            </a:r>
          </a:p>
          <a:p>
            <a:pPr marL="457200" indent="-457200">
              <a:buFont typeface="Arial" panose="020B0604020202020204" pitchFamily="34" charset="0"/>
              <a:buChar char="•"/>
            </a:pPr>
            <a:r>
              <a:rPr lang="pt-BR" sz="2400"/>
              <a:t>As organizações criam um ambiente em nuvem em seu datacenter.</a:t>
            </a:r>
          </a:p>
          <a:p>
            <a:pPr marL="457200" indent="-457200">
              <a:buFont typeface="Arial" panose="020B0604020202020204" pitchFamily="34" charset="0"/>
              <a:buChar char="•"/>
            </a:pPr>
            <a:r>
              <a:rPr lang="pt-BR" sz="2400"/>
              <a:t>Acesso por autoatendimento a recursos de computação fornecidos </a:t>
            </a:r>
            <a:br>
              <a:rPr lang="pt-BR" sz="2400"/>
            </a:br>
            <a:r>
              <a:rPr lang="pt-BR" sz="2400"/>
              <a:t>a usuários na organização. </a:t>
            </a:r>
          </a:p>
          <a:p>
            <a:pPr marL="457200" indent="-457200">
              <a:buFont typeface="Arial" panose="020B0604020202020204" pitchFamily="34" charset="0"/>
              <a:buChar char="•"/>
            </a:pPr>
            <a:r>
              <a:rPr lang="pt-BR" sz="2400"/>
              <a:t>A organização é responsável por operar os serviços que fornece.</a:t>
            </a:r>
          </a:p>
          <a:p>
            <a:endParaRPr lang="en-IE" sz="900" b="0" i="0" u="none" strike="noStrike" kern="1200" dirty="0">
              <a:solidFill>
                <a:schemeClr val="tx1"/>
              </a:solidFill>
              <a:effectLst/>
              <a:latin typeface="Segoe UI Light" pitchFamily="34" charset="0"/>
              <a:ea typeface="+mn-ea"/>
              <a:cs typeface="+mn-cs"/>
            </a:endParaRPr>
          </a:p>
          <a:p>
            <a:r>
              <a:rPr lang="pt-BR" sz="900" b="1" i="0" u="none" strike="noStrike">
                <a:solidFill>
                  <a:schemeClr val="tx1"/>
                </a:solidFill>
                <a:latin typeface="Segoe UI Light" pitchFamily="34" charset="0"/>
                <a:ea typeface="+mn-ea"/>
                <a:cs typeface="+mn-cs"/>
              </a:rPr>
              <a:t>Observação sobre ordem de conteúdo no Learn e SkillPipe: </a:t>
            </a:r>
          </a:p>
          <a:p>
            <a:pPr marL="171450" indent="-171450">
              <a:buFont typeface="Arial" panose="020B0604020202020204" pitchFamily="34" charset="0"/>
              <a:buChar char="•"/>
            </a:pPr>
            <a:r>
              <a:rPr lang="pt-BR" sz="900" b="0" i="0" u="none" strike="noStrike">
                <a:solidFill>
                  <a:schemeClr val="tx1"/>
                </a:solidFill>
                <a:latin typeface="Segoe UI Light" pitchFamily="34" charset="0"/>
                <a:ea typeface="+mn-ea"/>
                <a:cs typeface="+mn-cs"/>
              </a:rPr>
              <a:t>Slides 7-10 https://docs.microsoft.com/pt-br/learn/modules/fundamental-azure-concepts/types-of-cloud-computing</a:t>
            </a:r>
          </a:p>
          <a:p>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os direitos reservados. A MICROSOFT NÃO OFERECE GARANTIAS, EXPRESSAS, IMPLÍCITAS OU ESTATUTÁRIAS EM RELAÇÃO ÀS INFORMAÇÕES DESTA APRESENTAÇÃO.</a:t>
            </a:r>
          </a:p>
        </p:txBody>
      </p:sp>
      <p:sp>
        <p:nvSpPr>
          <p:cNvPr id="6" name="Date Placeholder 5"/>
          <p:cNvSpPr>
            <a:spLocks noGrp="1"/>
          </p:cNvSpPr>
          <p:nvPr>
            <p:ph type="dt" idx="12"/>
          </p:nvPr>
        </p:nvSpPr>
        <p:spPr/>
        <p:txBody>
          <a:bodyPr/>
          <a:lstStyle/>
          <a:p>
            <a:fld id="{9427A7F7-BB1E-479D-AFAA-B52F4D0C99F2}" type="datetime8">
              <a:rPr lang="en-US" smtClean="0"/>
              <a:t>2/23/2022 3:09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2385237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9244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9244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9244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B097EA0F-56BD-4B59-86D1-C17851D8F2FF}"/>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596906512"/>
      </p:ext>
    </p:extLst>
  </p:cSld>
  <p:clrMapOvr>
    <a:masterClrMapping/>
  </p:clrMapOvr>
  <p:transition>
    <p:fade/>
  </p:transition>
  <p:hf sldNum="0"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p:nvCxnSpPr>
        <p:spPr>
          <a:xfrm>
            <a:off x="1568744" y="266708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80724"/>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661640112"/>
      </p:ext>
    </p:extLst>
  </p:cSld>
  <p:clrMapOvr>
    <a:masterClrMapping/>
  </p:clrMapOvr>
  <p:transition>
    <p:fade/>
  </p:transition>
  <p:hf sldNum="0"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21423542"/>
      </p:ext>
    </p:extLst>
  </p:cSld>
  <p:clrMapOvr>
    <a:masterClrMapping/>
  </p:clrMapOvr>
  <p:transition>
    <p:fade/>
  </p:transition>
  <p:hf sldNum="0"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p:nvCxnSpPr>
        <p:spPr>
          <a:xfrm>
            <a:off x="1568744" y="4629985"/>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7268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870114294"/>
      </p:ext>
    </p:extLst>
  </p:cSld>
  <p:clrMapOvr>
    <a:masterClrMapping/>
  </p:clrMapOvr>
  <p:transition>
    <p:fade/>
  </p:transition>
  <p:hf sldNum="0"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p:nvCxnSpPr>
        <p:spPr>
          <a:xfrm>
            <a:off x="1568744" y="2412957"/>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p:nvCxnSpPr>
        <p:spPr>
          <a:xfrm>
            <a:off x="1568744" y="342809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p:nvCxnSpPr>
        <p:spPr>
          <a:xfrm>
            <a:off x="1568744" y="4443230"/>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p:nvCxnSpPr>
        <p:spPr>
          <a:xfrm>
            <a:off x="1568744" y="545836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855539965"/>
      </p:ext>
    </p:extLst>
  </p:cSld>
  <p:clrMapOvr>
    <a:masterClrMapping/>
  </p:clrMapOvr>
  <p:transition>
    <p:fade/>
  </p:transition>
  <p:hf sldNum="0"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456896"/>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p:nvCxnSpPr>
        <p:spPr>
          <a:xfrm>
            <a:off x="1403101" y="224450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329"/>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p:nvCxnSpPr>
        <p:spPr>
          <a:xfrm>
            <a:off x="1403101" y="309081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49762"/>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p:nvCxnSpPr>
        <p:spPr>
          <a:xfrm>
            <a:off x="1403101" y="393712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6194"/>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p:nvCxnSpPr>
        <p:spPr>
          <a:xfrm>
            <a:off x="1403101" y="478344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2627"/>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p:nvCxnSpPr>
        <p:spPr>
          <a:xfrm>
            <a:off x="1403101" y="562975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689059"/>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19336479"/>
      </p:ext>
    </p:extLst>
  </p:cSld>
  <p:clrMapOvr>
    <a:masterClrMapping/>
  </p:clrMapOvr>
  <p:transition>
    <p:fade/>
  </p:transition>
  <p:hf sldNum="0"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568744"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p:nvCxnSpPr>
        <p:spPr>
          <a:xfrm>
            <a:off x="1568744"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p:nvCxnSpPr>
        <p:spPr>
          <a:xfrm>
            <a:off x="1568744"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p:nvCxnSpPr>
        <p:spPr>
          <a:xfrm>
            <a:off x="7379943"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p:nvCxnSpPr>
        <p:spPr>
          <a:xfrm>
            <a:off x="7379943"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209020008"/>
      </p:ext>
    </p:extLst>
  </p:cSld>
  <p:clrMapOvr>
    <a:masterClrMapping/>
  </p:clrMapOvr>
  <p:transition>
    <p:fade/>
  </p:transition>
  <p:hf sldNum="0"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p:nvCxnSpPr>
        <p:spPr>
          <a:xfrm>
            <a:off x="1568744"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p:nvCxnSpPr>
        <p:spPr>
          <a:xfrm>
            <a:off x="1568744"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p:nvCxnSpPr>
        <p:spPr>
          <a:xfrm>
            <a:off x="1568744"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p:nvCxnSpPr>
        <p:spPr>
          <a:xfrm>
            <a:off x="1568744"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p:nvCxnSpPr>
        <p:spPr>
          <a:xfrm>
            <a:off x="7379943"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p:nvCxnSpPr>
        <p:spPr>
          <a:xfrm>
            <a:off x="7379943"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p:nvCxnSpPr>
        <p:spPr>
          <a:xfrm>
            <a:off x="7379943"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p:nvCxnSpPr>
        <p:spPr>
          <a:xfrm>
            <a:off x="7379943"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820563916"/>
      </p:ext>
    </p:extLst>
  </p:cSld>
  <p:clrMapOvr>
    <a:masterClrMapping/>
  </p:clrMapOvr>
  <p:transition>
    <p:fade/>
  </p:transition>
  <p:hf sldNum="0"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3"/>
            <a:ext cx="5578933"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457323"/>
            <a:ext cx="5572801"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833744043"/>
      </p:ext>
    </p:extLst>
  </p:cSld>
  <p:clrMapOvr>
    <a:masterClrMapping/>
  </p:clrMapOvr>
  <p:transition>
    <p:fade/>
  </p:transition>
  <p:hf sldNum="0"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44177641"/>
      </p:ext>
    </p:extLst>
  </p:cSld>
  <p:clrMapOvr>
    <a:masterClrMapping/>
  </p:clrMapOvr>
  <p:transition>
    <p:fade/>
  </p:transition>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47046860"/>
      </p:ext>
    </p:extLst>
  </p:cSld>
  <p:clrMapOvr>
    <a:masterClrMapping/>
  </p:clrMapOvr>
  <p:transition>
    <p:fade/>
  </p:transition>
  <p:hf sldNum="0"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36882262"/>
      </p:ext>
    </p:extLst>
  </p:cSld>
  <p:clrMapOvr>
    <a:masterClrMapping/>
  </p:clrMapOvr>
  <p:transition>
    <p:fade/>
  </p:transition>
  <p:hf sldNum="0"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9" name="Picture 8" descr="A close up of a logo&#10;&#10;Description automatically generated">
            <a:extLst>
              <a:ext uri="{FF2B5EF4-FFF2-40B4-BE49-F238E27FC236}">
                <a16:creationId xmlns:a16="http://schemas.microsoft.com/office/drawing/2014/main" id="{627962C6-3D96-4CE6-8E4F-540B7A0E6F3A}"/>
              </a:ext>
            </a:extLst>
          </p:cNvPr>
          <p:cNvPicPr>
            <a:picLocks noChangeAspect="1"/>
          </p:cNvPicPr>
          <p:nvPr/>
        </p:nvPicPr>
        <p:blipFill>
          <a:blip r:embed="rId2"/>
          <a:stretch>
            <a:fillRect/>
          </a:stretch>
        </p:blipFill>
        <p:spPr>
          <a:xfrm>
            <a:off x="146409" y="159693"/>
            <a:ext cx="3471501" cy="871754"/>
          </a:xfrm>
          <a:prstGeom prst="rect">
            <a:avLst/>
          </a:prstGeom>
        </p:spPr>
      </p:pic>
    </p:spTree>
    <p:extLst>
      <p:ext uri="{BB962C8B-B14F-4D97-AF65-F5344CB8AC3E}">
        <p14:creationId xmlns:p14="http://schemas.microsoft.com/office/powerpoint/2010/main" val="1271879180"/>
      </p:ext>
    </p:extLst>
  </p:cSld>
  <p:clrMapOvr>
    <a:masterClrMapping/>
  </p:clrMapOvr>
  <p:transition>
    <p:fade/>
  </p:transition>
  <p:hf sldNum="0"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1457325"/>
            <a:ext cx="11344219" cy="701675"/>
          </a:xfrm>
          <a:prstGeom prst="rect">
            <a:avLst/>
          </a:prstGeom>
          <a:noFill/>
        </p:spPr>
        <p:txBody>
          <a:bodyPr lIns="0" tIns="0" rIns="0" bIns="182880" anchor="t" anchorCtr="0"/>
          <a:lstStyle>
            <a:lvl1pPr>
              <a:defRPr sz="3200" strike="noStrike" spc="-49" baseline="0">
                <a:solidFill>
                  <a:schemeClr val="bg2"/>
                </a:solidFill>
              </a:defRPr>
            </a:lvl1pPr>
          </a:lstStyle>
          <a:p>
            <a:r>
              <a:rPr lang="en-US"/>
              <a:t>Heading goes here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2159000"/>
            <a:ext cx="11330434" cy="553998"/>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49" baseline="0" dirty="0">
                <a:solidFill>
                  <a:schemeClr val="bg2"/>
                </a:solidFill>
                <a:latin typeface="+mj-lt"/>
                <a:ea typeface="+mn-ea"/>
                <a:cs typeface="+mn-cs"/>
              </a:defRPr>
            </a:lvl1pPr>
            <a:lvl2pPr>
              <a:defRPr sz="1765">
                <a:solidFill>
                  <a:srgbClr val="000000"/>
                </a:solidFill>
              </a:defRPr>
            </a:lvl2pPr>
            <a:lvl3pPr>
              <a:defRPr sz="1372"/>
            </a:lvl3pPr>
            <a:lvl4pPr>
              <a:defRPr sz="1372"/>
            </a:lvl4pPr>
            <a:lvl5pPr>
              <a:defRPr sz="1029"/>
            </a:lvl5pPr>
          </a:lstStyle>
          <a:p>
            <a:pPr lvl="0"/>
            <a:r>
              <a:rPr lang="en-US"/>
              <a:t>Text goes here</a:t>
            </a:r>
          </a:p>
        </p:txBody>
      </p:sp>
      <p:pic>
        <p:nvPicPr>
          <p:cNvPr id="4" name="Picture 3" descr="A picture containing drawing&#10;&#10;Description automatically generated">
            <a:extLst>
              <a:ext uri="{FF2B5EF4-FFF2-40B4-BE49-F238E27FC236}">
                <a16:creationId xmlns:a16="http://schemas.microsoft.com/office/drawing/2014/main" id="{5CC1D709-E431-42C5-A75F-9A42EF995404}"/>
              </a:ext>
            </a:extLst>
          </p:cNvPr>
          <p:cNvPicPr>
            <a:picLocks noChangeAspect="1"/>
          </p:cNvPicPr>
          <p:nvPr/>
        </p:nvPicPr>
        <p:blipFill>
          <a:blip r:embed="rId2"/>
          <a:stretch>
            <a:fillRect/>
          </a:stretch>
        </p:blipFill>
        <p:spPr>
          <a:xfrm>
            <a:off x="64294" y="85724"/>
            <a:ext cx="2384426" cy="1068717"/>
          </a:xfrm>
          <a:prstGeom prst="rect">
            <a:avLst/>
          </a:prstGeom>
        </p:spPr>
      </p:pic>
      <p:sp>
        <p:nvSpPr>
          <p:cNvPr id="2" name="Footer Placeholder 1">
            <a:extLst>
              <a:ext uri="{FF2B5EF4-FFF2-40B4-BE49-F238E27FC236}">
                <a16:creationId xmlns:a16="http://schemas.microsoft.com/office/drawing/2014/main" id="{CB34F2AE-FCDF-4A97-A628-7BA7ADAEFF03}"/>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spTree>
    <p:extLst>
      <p:ext uri="{BB962C8B-B14F-4D97-AF65-F5344CB8AC3E}">
        <p14:creationId xmlns:p14="http://schemas.microsoft.com/office/powerpoint/2010/main" val="2541974147"/>
      </p:ext>
    </p:extLst>
  </p:cSld>
  <p:clrMapOvr>
    <a:masterClrMapping/>
  </p:clrMapOvr>
  <p:transition>
    <p:fade/>
  </p:transition>
  <p:hf sldNum="0"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userDrawn="1">
  <p:cSld name="Title square photo">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4202060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_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4038977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solidFill>
                  <a:schemeClr val="tx1"/>
                </a:solidFill>
              </a:rPr>
              <a:t>Microsoft Security title</a:t>
            </a:r>
            <a:endParaRPr lang="en-US" dirty="0"/>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82FAE6D0-0992-4139-9359-5135BCE47E11}"/>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50DC78AD-4336-4E8D-8F70-4C35FEF409C7}"/>
              </a:ext>
            </a:extLst>
          </p:cNvPr>
          <p:cNvPicPr>
            <a:picLocks noChangeAspect="1"/>
          </p:cNvPicPr>
          <p:nvPr/>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30949039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lide with blue background">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0AF2B48A-0CD5-4E5D-BBFC-0FF17E42D728}"/>
              </a:ext>
            </a:extLst>
          </p:cNvPr>
          <p:cNvPicPr>
            <a:picLocks noChangeAspect="1"/>
          </p:cNvPicPr>
          <p:nvPr/>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24574013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itle slide with graphic 1">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DA65376C-9C1C-452A-9C27-75EE7927ABA8}"/>
              </a:ext>
            </a:extLst>
          </p:cNvPr>
          <p:cNvPicPr>
            <a:picLocks noChangeAspect="1"/>
          </p:cNvPicPr>
          <p:nvPr/>
        </p:nvPicPr>
        <p:blipFill>
          <a:blip r:embed="rId2"/>
          <a:stretch>
            <a:fillRect/>
          </a:stretch>
        </p:blipFill>
        <p:spPr>
          <a:xfrm>
            <a:off x="136885" y="159691"/>
            <a:ext cx="2635247" cy="871753"/>
          </a:xfrm>
          <a:prstGeom prst="rect">
            <a:avLst/>
          </a:prstGeom>
        </p:spPr>
      </p:pic>
      <p:pic>
        <p:nvPicPr>
          <p:cNvPr id="4" name="Picture 3">
            <a:extLst>
              <a:ext uri="{FF2B5EF4-FFF2-40B4-BE49-F238E27FC236}">
                <a16:creationId xmlns:a16="http://schemas.microsoft.com/office/drawing/2014/main" id="{C4B6689F-D3DF-4DE9-BFA0-0A8E724877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Tree>
    <p:extLst>
      <p:ext uri="{BB962C8B-B14F-4D97-AF65-F5344CB8AC3E}">
        <p14:creationId xmlns:p14="http://schemas.microsoft.com/office/powerpoint/2010/main" val="3025900548"/>
      </p:ext>
    </p:extLst>
  </p:cSld>
  <p:clrMapOvr>
    <a:masterClrMapping/>
  </p:clrMapOvr>
  <p:transition>
    <p:fade/>
  </p:transition>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lide with graphic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A picture containing drawing&#10;&#10;Description automatically generated">
            <a:extLst>
              <a:ext uri="{FF2B5EF4-FFF2-40B4-BE49-F238E27FC236}">
                <a16:creationId xmlns:a16="http://schemas.microsoft.com/office/drawing/2014/main" id="{57D6331F-1A15-46AA-A57A-300CC97487E4}"/>
              </a:ext>
            </a:extLst>
          </p:cNvPr>
          <p:cNvPicPr>
            <a:picLocks noChangeAspect="1"/>
          </p:cNvPicPr>
          <p:nvPr/>
        </p:nvPicPr>
        <p:blipFill>
          <a:blip r:embed="rId2"/>
          <a:stretch>
            <a:fillRect/>
          </a:stretch>
        </p:blipFill>
        <p:spPr>
          <a:xfrm>
            <a:off x="136885" y="159691"/>
            <a:ext cx="2635247" cy="871753"/>
          </a:xfrm>
          <a:prstGeom prst="rect">
            <a:avLst/>
          </a:prstGeom>
        </p:spPr>
      </p:pic>
      <p:grpSp>
        <p:nvGrpSpPr>
          <p:cNvPr id="37" name="Group 36">
            <a:extLst>
              <a:ext uri="{FF2B5EF4-FFF2-40B4-BE49-F238E27FC236}">
                <a16:creationId xmlns:a16="http://schemas.microsoft.com/office/drawing/2014/main" id="{695F69F3-6C65-4C67-BE9F-99EE13ECA942}"/>
              </a:ext>
            </a:extLst>
          </p:cNvPr>
          <p:cNvGrpSpPr/>
          <p:nvPr/>
        </p:nvGrpSpPr>
        <p:grpSpPr>
          <a:xfrm>
            <a:off x="6600946" y="859776"/>
            <a:ext cx="5148588" cy="5138447"/>
            <a:chOff x="6600946" y="859776"/>
            <a:chExt cx="5148588" cy="5138447"/>
          </a:xfrm>
        </p:grpSpPr>
        <p:grpSp>
          <p:nvGrpSpPr>
            <p:cNvPr id="38" name="Graphic 1">
              <a:extLst>
                <a:ext uri="{FF2B5EF4-FFF2-40B4-BE49-F238E27FC236}">
                  <a16:creationId xmlns:a16="http://schemas.microsoft.com/office/drawing/2014/main" id="{BC070748-6768-4FC2-A431-E43A99B45D24}"/>
                </a:ext>
              </a:extLst>
            </p:cNvPr>
            <p:cNvGrpSpPr/>
            <p:nvPr/>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48" name="Freeform: Shape 47">
                <a:extLst>
                  <a:ext uri="{FF2B5EF4-FFF2-40B4-BE49-F238E27FC236}">
                    <a16:creationId xmlns:a16="http://schemas.microsoft.com/office/drawing/2014/main" id="{04C016FB-6079-433E-86F5-11870BD5A617}"/>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a:p>
            </p:txBody>
          </p:sp>
          <p:sp>
            <p:nvSpPr>
              <p:cNvPr id="49" name="Freeform: Shape 48">
                <a:extLst>
                  <a:ext uri="{FF2B5EF4-FFF2-40B4-BE49-F238E27FC236}">
                    <a16:creationId xmlns:a16="http://schemas.microsoft.com/office/drawing/2014/main" id="{54102133-5E8C-4CB3-AC62-D09FC824D203}"/>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a:p>
            </p:txBody>
          </p:sp>
          <p:sp>
            <p:nvSpPr>
              <p:cNvPr id="50" name="Freeform: Shape 49">
                <a:extLst>
                  <a:ext uri="{FF2B5EF4-FFF2-40B4-BE49-F238E27FC236}">
                    <a16:creationId xmlns:a16="http://schemas.microsoft.com/office/drawing/2014/main" id="{0BCE9930-CFBB-4646-901A-120648FA1B9E}"/>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a:p>
            </p:txBody>
          </p:sp>
          <p:sp>
            <p:nvSpPr>
              <p:cNvPr id="51" name="Freeform: Shape 50">
                <a:extLst>
                  <a:ext uri="{FF2B5EF4-FFF2-40B4-BE49-F238E27FC236}">
                    <a16:creationId xmlns:a16="http://schemas.microsoft.com/office/drawing/2014/main" id="{8C60FDBA-7C23-4806-88B5-29E31C6583DC}"/>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a:p>
            </p:txBody>
          </p:sp>
          <p:sp>
            <p:nvSpPr>
              <p:cNvPr id="52" name="Freeform: Shape 51">
                <a:extLst>
                  <a:ext uri="{FF2B5EF4-FFF2-40B4-BE49-F238E27FC236}">
                    <a16:creationId xmlns:a16="http://schemas.microsoft.com/office/drawing/2014/main" id="{7DC83954-308D-4CAC-ADE0-92CE37FA6207}"/>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a:p>
            </p:txBody>
          </p:sp>
          <p:sp>
            <p:nvSpPr>
              <p:cNvPr id="53" name="Freeform: Shape 52">
                <a:extLst>
                  <a:ext uri="{FF2B5EF4-FFF2-40B4-BE49-F238E27FC236}">
                    <a16:creationId xmlns:a16="http://schemas.microsoft.com/office/drawing/2014/main" id="{85339DC7-664E-4BEF-85FE-D1109A719B7E}"/>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a:p>
            </p:txBody>
          </p:sp>
          <p:sp>
            <p:nvSpPr>
              <p:cNvPr id="54" name="Freeform: Shape 53">
                <a:extLst>
                  <a:ext uri="{FF2B5EF4-FFF2-40B4-BE49-F238E27FC236}">
                    <a16:creationId xmlns:a16="http://schemas.microsoft.com/office/drawing/2014/main" id="{DED6E3EF-BEB2-400D-A55F-8F548AA8A3C2}"/>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a:p>
            </p:txBody>
          </p:sp>
          <p:sp>
            <p:nvSpPr>
              <p:cNvPr id="55" name="Freeform: Shape 54">
                <a:extLst>
                  <a:ext uri="{FF2B5EF4-FFF2-40B4-BE49-F238E27FC236}">
                    <a16:creationId xmlns:a16="http://schemas.microsoft.com/office/drawing/2014/main" id="{4056E671-564E-4828-B12C-3873C15097FD}"/>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a:p>
            </p:txBody>
          </p:sp>
          <p:sp>
            <p:nvSpPr>
              <p:cNvPr id="56" name="Freeform: Shape 55">
                <a:extLst>
                  <a:ext uri="{FF2B5EF4-FFF2-40B4-BE49-F238E27FC236}">
                    <a16:creationId xmlns:a16="http://schemas.microsoft.com/office/drawing/2014/main" id="{CE2375AC-EE5D-462B-8769-A875F92C6D3F}"/>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a:p>
            </p:txBody>
          </p:sp>
          <p:sp>
            <p:nvSpPr>
              <p:cNvPr id="57" name="Freeform: Shape 56">
                <a:extLst>
                  <a:ext uri="{FF2B5EF4-FFF2-40B4-BE49-F238E27FC236}">
                    <a16:creationId xmlns:a16="http://schemas.microsoft.com/office/drawing/2014/main" id="{5543C42A-4AA4-4EE3-9D6A-20D705974B93}"/>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a:p>
            </p:txBody>
          </p:sp>
          <p:sp>
            <p:nvSpPr>
              <p:cNvPr id="58" name="Freeform: Shape 57">
                <a:extLst>
                  <a:ext uri="{FF2B5EF4-FFF2-40B4-BE49-F238E27FC236}">
                    <a16:creationId xmlns:a16="http://schemas.microsoft.com/office/drawing/2014/main" id="{5A06D381-5E3A-45E2-943A-D8A9CD6DDB02}"/>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a:p>
            </p:txBody>
          </p:sp>
          <p:sp>
            <p:nvSpPr>
              <p:cNvPr id="59" name="Freeform: Shape 58">
                <a:extLst>
                  <a:ext uri="{FF2B5EF4-FFF2-40B4-BE49-F238E27FC236}">
                    <a16:creationId xmlns:a16="http://schemas.microsoft.com/office/drawing/2014/main" id="{6A50715D-06C2-4A50-B805-7C779755D7AD}"/>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a:p>
            </p:txBody>
          </p:sp>
          <p:sp>
            <p:nvSpPr>
              <p:cNvPr id="60" name="Freeform: Shape 59">
                <a:extLst>
                  <a:ext uri="{FF2B5EF4-FFF2-40B4-BE49-F238E27FC236}">
                    <a16:creationId xmlns:a16="http://schemas.microsoft.com/office/drawing/2014/main" id="{76CB3FBA-91B0-4DCE-AC92-F9A18FF4D65A}"/>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a:p>
            </p:txBody>
          </p:sp>
          <p:sp>
            <p:nvSpPr>
              <p:cNvPr id="61" name="Freeform: Shape 60">
                <a:extLst>
                  <a:ext uri="{FF2B5EF4-FFF2-40B4-BE49-F238E27FC236}">
                    <a16:creationId xmlns:a16="http://schemas.microsoft.com/office/drawing/2014/main" id="{22045ED4-534F-4B15-8795-D2C7547978FE}"/>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a:p>
            </p:txBody>
          </p:sp>
          <p:sp>
            <p:nvSpPr>
              <p:cNvPr id="62" name="Freeform: Shape 61">
                <a:extLst>
                  <a:ext uri="{FF2B5EF4-FFF2-40B4-BE49-F238E27FC236}">
                    <a16:creationId xmlns:a16="http://schemas.microsoft.com/office/drawing/2014/main" id="{FEE68F87-0B6B-4885-866B-61423AE3724E}"/>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a:p>
            </p:txBody>
          </p:sp>
          <p:sp>
            <p:nvSpPr>
              <p:cNvPr id="63" name="Freeform: Shape 62">
                <a:extLst>
                  <a:ext uri="{FF2B5EF4-FFF2-40B4-BE49-F238E27FC236}">
                    <a16:creationId xmlns:a16="http://schemas.microsoft.com/office/drawing/2014/main" id="{E99B4F58-0E6C-41DE-99A2-C3FCE7F11DB0}"/>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a:p>
            </p:txBody>
          </p:sp>
          <p:sp>
            <p:nvSpPr>
              <p:cNvPr id="64" name="Freeform: Shape 63">
                <a:extLst>
                  <a:ext uri="{FF2B5EF4-FFF2-40B4-BE49-F238E27FC236}">
                    <a16:creationId xmlns:a16="http://schemas.microsoft.com/office/drawing/2014/main" id="{98213603-4044-4EDC-B3E0-CE20E3EE9BC2}"/>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a:p>
            </p:txBody>
          </p:sp>
          <p:sp>
            <p:nvSpPr>
              <p:cNvPr id="65" name="Freeform: Shape 64">
                <a:extLst>
                  <a:ext uri="{FF2B5EF4-FFF2-40B4-BE49-F238E27FC236}">
                    <a16:creationId xmlns:a16="http://schemas.microsoft.com/office/drawing/2014/main" id="{DB035EF0-F3DA-4581-9198-447F52894F88}"/>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a:p>
            </p:txBody>
          </p:sp>
          <p:sp>
            <p:nvSpPr>
              <p:cNvPr id="66" name="Freeform: Shape 65">
                <a:extLst>
                  <a:ext uri="{FF2B5EF4-FFF2-40B4-BE49-F238E27FC236}">
                    <a16:creationId xmlns:a16="http://schemas.microsoft.com/office/drawing/2014/main" id="{41AE2AF0-7DD9-443B-8718-D31F62D3CF64}"/>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a:p>
            </p:txBody>
          </p:sp>
          <p:sp>
            <p:nvSpPr>
              <p:cNvPr id="67" name="Freeform: Shape 66">
                <a:extLst>
                  <a:ext uri="{FF2B5EF4-FFF2-40B4-BE49-F238E27FC236}">
                    <a16:creationId xmlns:a16="http://schemas.microsoft.com/office/drawing/2014/main" id="{1CB79995-5784-46B8-8607-92B5827FD726}"/>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a:p>
            </p:txBody>
          </p:sp>
          <p:sp>
            <p:nvSpPr>
              <p:cNvPr id="68" name="Freeform: Shape 67">
                <a:extLst>
                  <a:ext uri="{FF2B5EF4-FFF2-40B4-BE49-F238E27FC236}">
                    <a16:creationId xmlns:a16="http://schemas.microsoft.com/office/drawing/2014/main" id="{C2CD6B3F-A5CA-4C9E-A462-6CF2EE2A5719}"/>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a:p>
            </p:txBody>
          </p:sp>
          <p:sp>
            <p:nvSpPr>
              <p:cNvPr id="69" name="Freeform: Shape 68">
                <a:extLst>
                  <a:ext uri="{FF2B5EF4-FFF2-40B4-BE49-F238E27FC236}">
                    <a16:creationId xmlns:a16="http://schemas.microsoft.com/office/drawing/2014/main" id="{078CAE18-6328-4577-A1E2-68D4E723AA5D}"/>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a:p>
            </p:txBody>
          </p:sp>
          <p:sp>
            <p:nvSpPr>
              <p:cNvPr id="70" name="Freeform: Shape 69">
                <a:extLst>
                  <a:ext uri="{FF2B5EF4-FFF2-40B4-BE49-F238E27FC236}">
                    <a16:creationId xmlns:a16="http://schemas.microsoft.com/office/drawing/2014/main" id="{EBA2E409-2F87-44E1-BDE0-C3F0C5F0EE68}"/>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a:p>
            </p:txBody>
          </p:sp>
          <p:sp>
            <p:nvSpPr>
              <p:cNvPr id="71" name="Freeform: Shape 70">
                <a:extLst>
                  <a:ext uri="{FF2B5EF4-FFF2-40B4-BE49-F238E27FC236}">
                    <a16:creationId xmlns:a16="http://schemas.microsoft.com/office/drawing/2014/main" id="{4B3569C1-CDDE-4300-A777-F5A88095235D}"/>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a:p>
            </p:txBody>
          </p:sp>
        </p:grpSp>
        <p:sp>
          <p:nvSpPr>
            <p:cNvPr id="39" name="Oval 38">
              <a:extLst>
                <a:ext uri="{FF2B5EF4-FFF2-40B4-BE49-F238E27FC236}">
                  <a16:creationId xmlns:a16="http://schemas.microsoft.com/office/drawing/2014/main" id="{9AE111FB-FF99-4626-BF15-A4F33CA3E1B5}"/>
                </a:ext>
              </a:extLst>
            </p:cNvPr>
            <p:cNvSpPr/>
            <p:nvPr userDrawn="1"/>
          </p:nvSpPr>
          <p:spPr bwMode="auto">
            <a:xfrm>
              <a:off x="7282905" y="3548967"/>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EEBF4D1F-7718-4CBE-B978-16FFCC2E3239}"/>
                </a:ext>
              </a:extLst>
            </p:cNvPr>
            <p:cNvSpPr/>
            <p:nvPr userDrawn="1"/>
          </p:nvSpPr>
          <p:spPr bwMode="auto">
            <a:xfrm>
              <a:off x="10896617" y="2909240"/>
              <a:ext cx="124272" cy="12429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59426D11-A3B4-4FDE-8641-D925588DAB39}"/>
                </a:ext>
              </a:extLst>
            </p:cNvPr>
            <p:cNvSpPr/>
            <p:nvPr userDrawn="1"/>
          </p:nvSpPr>
          <p:spPr bwMode="auto">
            <a:xfrm>
              <a:off x="9437993" y="5187887"/>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57EDB010-9BE7-4344-984B-7453B4FF8307}"/>
                </a:ext>
              </a:extLst>
            </p:cNvPr>
            <p:cNvSpPr/>
            <p:nvPr userDrawn="1"/>
          </p:nvSpPr>
          <p:spPr bwMode="auto">
            <a:xfrm>
              <a:off x="9087616" y="1541433"/>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786CA2CE-9797-4C92-9057-B3C8D9338727}"/>
                </a:ext>
              </a:extLst>
            </p:cNvPr>
            <p:cNvSpPr/>
            <p:nvPr userDrawn="1"/>
          </p:nvSpPr>
          <p:spPr bwMode="auto">
            <a:xfrm>
              <a:off x="9052314" y="3314275"/>
              <a:ext cx="229418" cy="22945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F9A1662E-1481-432B-8DC4-FF834AA60F57}"/>
                </a:ext>
              </a:extLst>
            </p:cNvPr>
            <p:cNvSpPr/>
            <p:nvPr userDrawn="1"/>
          </p:nvSpPr>
          <p:spPr bwMode="auto">
            <a:xfrm>
              <a:off x="9104887" y="2889394"/>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715F718A-84C5-42DA-9B9C-64E200753714}"/>
                </a:ext>
              </a:extLst>
            </p:cNvPr>
            <p:cNvSpPr/>
            <p:nvPr userDrawn="1"/>
          </p:nvSpPr>
          <p:spPr bwMode="auto">
            <a:xfrm>
              <a:off x="9104887" y="3844315"/>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48AC1770-CB0D-4E0F-BBE4-41A23A7256AC}"/>
                </a:ext>
              </a:extLst>
            </p:cNvPr>
            <p:cNvSpPr/>
            <p:nvPr userDrawn="1"/>
          </p:nvSpPr>
          <p:spPr bwMode="auto">
            <a:xfrm rot="16200000">
              <a:off x="8628699"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4DE4736B-6655-4B31-833F-1C130B67E3D0}"/>
                </a:ext>
              </a:extLst>
            </p:cNvPr>
            <p:cNvSpPr/>
            <p:nvPr userDrawn="1"/>
          </p:nvSpPr>
          <p:spPr bwMode="auto">
            <a:xfrm rot="16200000">
              <a:off x="9583486"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88817992"/>
      </p:ext>
    </p:extLst>
  </p:cSld>
  <p:clrMapOvr>
    <a:masterClrMapping/>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01743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lide with graphic 3">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57D6331F-1A15-46AA-A57A-300CC97487E4}"/>
              </a:ext>
            </a:extLst>
          </p:cNvPr>
          <p:cNvPicPr>
            <a:picLocks noChangeAspect="1"/>
          </p:cNvPicPr>
          <p:nvPr/>
        </p:nvPicPr>
        <p:blipFill>
          <a:blip r:embed="rId2"/>
          <a:stretch>
            <a:fillRect/>
          </a:stretch>
        </p:blipFill>
        <p:spPr>
          <a:xfrm>
            <a:off x="136885" y="159691"/>
            <a:ext cx="2635247" cy="871753"/>
          </a:xfrm>
          <a:prstGeom prst="rect">
            <a:avLst/>
          </a:prstGeom>
        </p:spPr>
      </p:pic>
      <p:sp>
        <p:nvSpPr>
          <p:cNvPr id="72" name="Rectangle 71">
            <a:extLst>
              <a:ext uri="{FF2B5EF4-FFF2-40B4-BE49-F238E27FC236}">
                <a16:creationId xmlns:a16="http://schemas.microsoft.com/office/drawing/2014/main" id="{5E3B1CB1-53A4-41B0-A2BE-8C0CF51F9838}"/>
              </a:ext>
            </a:extLst>
          </p:cNvPr>
          <p:cNvSpPr/>
          <p:nvPr/>
        </p:nvSpPr>
        <p:spPr bwMode="auto">
          <a:xfrm>
            <a:off x="6229842" y="0"/>
            <a:ext cx="5962158"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3" name="Picture 72">
            <a:extLst>
              <a:ext uri="{FF2B5EF4-FFF2-40B4-BE49-F238E27FC236}">
                <a16:creationId xmlns:a16="http://schemas.microsoft.com/office/drawing/2014/main" id="{D680D2A1-07E3-478C-BBA8-560737A2431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grpSp>
        <p:nvGrpSpPr>
          <p:cNvPr id="74" name="Graphic 1">
            <a:extLst>
              <a:ext uri="{FF2B5EF4-FFF2-40B4-BE49-F238E27FC236}">
                <a16:creationId xmlns:a16="http://schemas.microsoft.com/office/drawing/2014/main" id="{4D1B2C3D-109D-46DF-9BA8-640EAF66A03A}"/>
              </a:ext>
            </a:extLst>
          </p:cNvPr>
          <p:cNvGrpSpPr/>
          <p:nvPr/>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75" name="Freeform: Shape 74">
              <a:extLst>
                <a:ext uri="{FF2B5EF4-FFF2-40B4-BE49-F238E27FC236}">
                  <a16:creationId xmlns:a16="http://schemas.microsoft.com/office/drawing/2014/main" id="{4DD6AF04-319F-47B0-AAC8-6520DF9B67CE}"/>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a:p>
          </p:txBody>
        </p:sp>
        <p:sp>
          <p:nvSpPr>
            <p:cNvPr id="76" name="Freeform: Shape 75">
              <a:extLst>
                <a:ext uri="{FF2B5EF4-FFF2-40B4-BE49-F238E27FC236}">
                  <a16:creationId xmlns:a16="http://schemas.microsoft.com/office/drawing/2014/main" id="{283985E4-C6DA-4D56-A4B2-188AF3D29025}"/>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a:p>
          </p:txBody>
        </p:sp>
        <p:sp>
          <p:nvSpPr>
            <p:cNvPr id="77" name="Freeform: Shape 76">
              <a:extLst>
                <a:ext uri="{FF2B5EF4-FFF2-40B4-BE49-F238E27FC236}">
                  <a16:creationId xmlns:a16="http://schemas.microsoft.com/office/drawing/2014/main" id="{720519B8-1B86-435B-BE56-B5FAEAD39754}"/>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a:p>
          </p:txBody>
        </p:sp>
        <p:sp>
          <p:nvSpPr>
            <p:cNvPr id="78" name="Freeform: Shape 77">
              <a:extLst>
                <a:ext uri="{FF2B5EF4-FFF2-40B4-BE49-F238E27FC236}">
                  <a16:creationId xmlns:a16="http://schemas.microsoft.com/office/drawing/2014/main" id="{DF83B222-A47F-44B5-9AB0-6ED40197E618}"/>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a:p>
          </p:txBody>
        </p:sp>
        <p:sp>
          <p:nvSpPr>
            <p:cNvPr id="79" name="Freeform: Shape 78">
              <a:extLst>
                <a:ext uri="{FF2B5EF4-FFF2-40B4-BE49-F238E27FC236}">
                  <a16:creationId xmlns:a16="http://schemas.microsoft.com/office/drawing/2014/main" id="{589A001D-6C7B-4022-B9DE-F83CEC98FE10}"/>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a:p>
          </p:txBody>
        </p:sp>
        <p:sp>
          <p:nvSpPr>
            <p:cNvPr id="80" name="Freeform: Shape 79">
              <a:extLst>
                <a:ext uri="{FF2B5EF4-FFF2-40B4-BE49-F238E27FC236}">
                  <a16:creationId xmlns:a16="http://schemas.microsoft.com/office/drawing/2014/main" id="{5DCC5C22-8F39-4F71-91FB-71155D0A374F}"/>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a:p>
          </p:txBody>
        </p:sp>
        <p:sp>
          <p:nvSpPr>
            <p:cNvPr id="81" name="Freeform: Shape 80">
              <a:extLst>
                <a:ext uri="{FF2B5EF4-FFF2-40B4-BE49-F238E27FC236}">
                  <a16:creationId xmlns:a16="http://schemas.microsoft.com/office/drawing/2014/main" id="{0ABDA59A-625F-451E-BBC5-4F89B8E5CA51}"/>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a:p>
          </p:txBody>
        </p:sp>
        <p:sp>
          <p:nvSpPr>
            <p:cNvPr id="82" name="Freeform: Shape 81">
              <a:extLst>
                <a:ext uri="{FF2B5EF4-FFF2-40B4-BE49-F238E27FC236}">
                  <a16:creationId xmlns:a16="http://schemas.microsoft.com/office/drawing/2014/main" id="{8FF37886-1883-475A-9E61-5E78DBBEDDAE}"/>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a:p>
          </p:txBody>
        </p:sp>
        <p:sp>
          <p:nvSpPr>
            <p:cNvPr id="83" name="Freeform: Shape 82">
              <a:extLst>
                <a:ext uri="{FF2B5EF4-FFF2-40B4-BE49-F238E27FC236}">
                  <a16:creationId xmlns:a16="http://schemas.microsoft.com/office/drawing/2014/main" id="{798377FB-665F-4899-86A8-48FF769AC164}"/>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a:p>
          </p:txBody>
        </p:sp>
        <p:sp>
          <p:nvSpPr>
            <p:cNvPr id="84" name="Freeform: Shape 83">
              <a:extLst>
                <a:ext uri="{FF2B5EF4-FFF2-40B4-BE49-F238E27FC236}">
                  <a16:creationId xmlns:a16="http://schemas.microsoft.com/office/drawing/2014/main" id="{A1B6E554-C7FE-437C-B43A-26461DDBED1D}"/>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a:p>
          </p:txBody>
        </p:sp>
        <p:sp>
          <p:nvSpPr>
            <p:cNvPr id="85" name="Freeform: Shape 84">
              <a:extLst>
                <a:ext uri="{FF2B5EF4-FFF2-40B4-BE49-F238E27FC236}">
                  <a16:creationId xmlns:a16="http://schemas.microsoft.com/office/drawing/2014/main" id="{6916078A-4E6C-4B1D-8F43-B3F2605CCBBA}"/>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a:p>
          </p:txBody>
        </p:sp>
        <p:sp>
          <p:nvSpPr>
            <p:cNvPr id="86" name="Freeform: Shape 85">
              <a:extLst>
                <a:ext uri="{FF2B5EF4-FFF2-40B4-BE49-F238E27FC236}">
                  <a16:creationId xmlns:a16="http://schemas.microsoft.com/office/drawing/2014/main" id="{870BEE33-905A-44A9-86EB-CC160AFE1010}"/>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a:p>
          </p:txBody>
        </p:sp>
        <p:sp>
          <p:nvSpPr>
            <p:cNvPr id="87" name="Freeform: Shape 86">
              <a:extLst>
                <a:ext uri="{FF2B5EF4-FFF2-40B4-BE49-F238E27FC236}">
                  <a16:creationId xmlns:a16="http://schemas.microsoft.com/office/drawing/2014/main" id="{D0FEA133-67C4-462C-B78A-0D3B435D0A56}"/>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a:p>
          </p:txBody>
        </p:sp>
        <p:sp>
          <p:nvSpPr>
            <p:cNvPr id="88" name="Freeform: Shape 87">
              <a:extLst>
                <a:ext uri="{FF2B5EF4-FFF2-40B4-BE49-F238E27FC236}">
                  <a16:creationId xmlns:a16="http://schemas.microsoft.com/office/drawing/2014/main" id="{0191B600-F65E-475C-99A2-EDC38A117B47}"/>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a:p>
          </p:txBody>
        </p:sp>
        <p:sp>
          <p:nvSpPr>
            <p:cNvPr id="89" name="Freeform: Shape 88">
              <a:extLst>
                <a:ext uri="{FF2B5EF4-FFF2-40B4-BE49-F238E27FC236}">
                  <a16:creationId xmlns:a16="http://schemas.microsoft.com/office/drawing/2014/main" id="{81D1CB41-4153-4C2B-95A8-8E51D544C2A6}"/>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a:p>
          </p:txBody>
        </p:sp>
        <p:sp>
          <p:nvSpPr>
            <p:cNvPr id="90" name="Freeform: Shape 89">
              <a:extLst>
                <a:ext uri="{FF2B5EF4-FFF2-40B4-BE49-F238E27FC236}">
                  <a16:creationId xmlns:a16="http://schemas.microsoft.com/office/drawing/2014/main" id="{AD85E53E-76EE-4693-B925-448F1AED55C3}"/>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a:p>
          </p:txBody>
        </p:sp>
        <p:sp>
          <p:nvSpPr>
            <p:cNvPr id="91" name="Freeform: Shape 90">
              <a:extLst>
                <a:ext uri="{FF2B5EF4-FFF2-40B4-BE49-F238E27FC236}">
                  <a16:creationId xmlns:a16="http://schemas.microsoft.com/office/drawing/2014/main" id="{FBF422B5-FEC5-4A6F-980D-F4DCB2842F2D}"/>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a:p>
          </p:txBody>
        </p:sp>
        <p:sp>
          <p:nvSpPr>
            <p:cNvPr id="92" name="Freeform: Shape 91">
              <a:extLst>
                <a:ext uri="{FF2B5EF4-FFF2-40B4-BE49-F238E27FC236}">
                  <a16:creationId xmlns:a16="http://schemas.microsoft.com/office/drawing/2014/main" id="{73E90C96-7BF3-4653-8F6B-20B2AEFF9C9A}"/>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a:p>
          </p:txBody>
        </p:sp>
        <p:sp>
          <p:nvSpPr>
            <p:cNvPr id="93" name="Freeform: Shape 92">
              <a:extLst>
                <a:ext uri="{FF2B5EF4-FFF2-40B4-BE49-F238E27FC236}">
                  <a16:creationId xmlns:a16="http://schemas.microsoft.com/office/drawing/2014/main" id="{10255508-CD31-475F-9938-E6992594AD7F}"/>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a:p>
          </p:txBody>
        </p:sp>
        <p:sp>
          <p:nvSpPr>
            <p:cNvPr id="94" name="Freeform: Shape 93">
              <a:extLst>
                <a:ext uri="{FF2B5EF4-FFF2-40B4-BE49-F238E27FC236}">
                  <a16:creationId xmlns:a16="http://schemas.microsoft.com/office/drawing/2014/main" id="{6180CF46-AD3A-4882-BF8C-42A4079F05AC}"/>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a:p>
          </p:txBody>
        </p:sp>
        <p:sp>
          <p:nvSpPr>
            <p:cNvPr id="95" name="Freeform: Shape 94">
              <a:extLst>
                <a:ext uri="{FF2B5EF4-FFF2-40B4-BE49-F238E27FC236}">
                  <a16:creationId xmlns:a16="http://schemas.microsoft.com/office/drawing/2014/main" id="{E32DF239-2F1F-4DEF-84E6-8AA4C60B1814}"/>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a:p>
          </p:txBody>
        </p:sp>
        <p:sp>
          <p:nvSpPr>
            <p:cNvPr id="96" name="Freeform: Shape 95">
              <a:extLst>
                <a:ext uri="{FF2B5EF4-FFF2-40B4-BE49-F238E27FC236}">
                  <a16:creationId xmlns:a16="http://schemas.microsoft.com/office/drawing/2014/main" id="{1FF529E2-E4DE-4BC2-AD36-9E2F91168396}"/>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a:p>
          </p:txBody>
        </p:sp>
        <p:sp>
          <p:nvSpPr>
            <p:cNvPr id="97" name="Freeform: Shape 96">
              <a:extLst>
                <a:ext uri="{FF2B5EF4-FFF2-40B4-BE49-F238E27FC236}">
                  <a16:creationId xmlns:a16="http://schemas.microsoft.com/office/drawing/2014/main" id="{EBD42EE8-F67C-4184-AC55-B277B9D45512}"/>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a:p>
          </p:txBody>
        </p:sp>
        <p:sp>
          <p:nvSpPr>
            <p:cNvPr id="98" name="Freeform: Shape 97">
              <a:extLst>
                <a:ext uri="{FF2B5EF4-FFF2-40B4-BE49-F238E27FC236}">
                  <a16:creationId xmlns:a16="http://schemas.microsoft.com/office/drawing/2014/main" id="{2FCFEDC0-0434-46B3-BDE6-2A548497D148}"/>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a:p>
          </p:txBody>
        </p:sp>
      </p:grpSp>
    </p:spTree>
    <p:extLst>
      <p:ext uri="{BB962C8B-B14F-4D97-AF65-F5344CB8AC3E}">
        <p14:creationId xmlns:p14="http://schemas.microsoft.com/office/powerpoint/2010/main" val="1835885521"/>
      </p:ext>
    </p:extLst>
  </p:cSld>
  <p:clrMapOvr>
    <a:masterClrMapping/>
  </p:clrMapOvr>
  <p:transition>
    <p:fade/>
  </p:transition>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B852478B-55EF-4189-A468-2CD5FFD82747}"/>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4234982"/>
      </p:ext>
    </p:extLst>
  </p:cSld>
  <p:clrMapOvr>
    <a:masterClrMapping/>
  </p:clrMapOvr>
  <p:transition>
    <p:fade/>
  </p:transition>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00110"/>
          </a:xfrm>
        </p:spPr>
        <p:txBody>
          <a:bodyPr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2" name="Footer Placeholder 1">
            <a:extLst>
              <a:ext uri="{FF2B5EF4-FFF2-40B4-BE49-F238E27FC236}">
                <a16:creationId xmlns:a16="http://schemas.microsoft.com/office/drawing/2014/main" id="{64899B17-8D01-4107-A0A6-0451351ABAED}"/>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29773480"/>
      </p:ext>
    </p:extLst>
  </p:cSld>
  <p:clrMapOvr>
    <a:masterClrMapping/>
  </p:clrMapOvr>
  <p:transition>
    <p:fade/>
  </p:transition>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544286"/>
          </a:xfrm>
        </p:spPr>
        <p:txBody>
          <a:bodyPr/>
          <a:lstStyle>
            <a:lvl1pPr>
              <a:spcBef>
                <a:spcPts val="392"/>
              </a:spcBef>
              <a:spcAft>
                <a:spcPts val="588"/>
              </a:spcAft>
              <a:defRPr sz="2400" b="0">
                <a:latin typeface="+mn-lt"/>
              </a:defRPr>
            </a:lvl1pPr>
            <a:lvl2pPr>
              <a:spcBef>
                <a:spcPts val="392"/>
              </a:spcBef>
              <a:spcAft>
                <a:spcPts val="588"/>
              </a:spcAft>
              <a:defRPr sz="2400" b="0">
                <a:latin typeface="+mn-lt"/>
              </a:defRPr>
            </a:lvl2pPr>
            <a:lvl3pPr>
              <a:spcBef>
                <a:spcPts val="392"/>
              </a:spcBef>
              <a:spcAft>
                <a:spcPts val="588"/>
              </a:spcAft>
              <a:defRPr sz="2400" b="0">
                <a:latin typeface="+mn-lt"/>
              </a:defRPr>
            </a:lvl3pPr>
            <a:lvl4pPr>
              <a:spcBef>
                <a:spcPts val="392"/>
              </a:spcBef>
              <a:spcAft>
                <a:spcPts val="588"/>
              </a:spcAft>
              <a:defRPr sz="2400" b="0">
                <a:latin typeface="+mn-lt"/>
              </a:defRPr>
            </a:lvl4pPr>
            <a:lvl5pPr>
              <a:spcBef>
                <a:spcPts val="392"/>
              </a:spcBef>
              <a:spcAft>
                <a:spcPts val="588"/>
              </a:spcAft>
              <a:defRPr sz="2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F415B60E-29D3-45EF-9FD0-D9924E0B78BB}"/>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29894728"/>
      </p:ext>
    </p:extLst>
  </p:cSld>
  <p:clrMapOvr>
    <a:masterClrMapping/>
  </p:clrMapOvr>
  <p:transition>
    <p:fade/>
  </p:transition>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p:nvSpPr>
        <p:spPr bwMode="auto">
          <a:xfrm>
            <a:off x="0" y="5670550"/>
            <a:ext cx="12192000" cy="7469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797806"/>
            <a:ext cx="11341268" cy="492443"/>
          </a:xfrm>
        </p:spPr>
        <p:txBody>
          <a:bodyPr anchor="ctr"/>
          <a:lstStyle>
            <a:lvl1pPr>
              <a:defRPr sz="2000"/>
            </a:lvl1pPr>
          </a:lstStyle>
          <a:p>
            <a:pPr lvl="0"/>
            <a:r>
              <a:rPr lang="en-US"/>
              <a:t>Click to edit Master text styles</a:t>
            </a:r>
          </a:p>
        </p:txBody>
      </p:sp>
      <p:sp>
        <p:nvSpPr>
          <p:cNvPr id="4" name="Footer Placeholder 1">
            <a:extLst>
              <a:ext uri="{FF2B5EF4-FFF2-40B4-BE49-F238E27FC236}">
                <a16:creationId xmlns:a16="http://schemas.microsoft.com/office/drawing/2014/main" id="{BBE90075-187C-4F60-81BA-E239B43D9044}"/>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128991395"/>
      </p:ext>
    </p:extLst>
  </p:cSld>
  <p:clrMapOvr>
    <a:masterClrMapping/>
  </p:clrMapOvr>
  <p:transition>
    <p:fade/>
  </p:transition>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29350" y="1456896"/>
            <a:ext cx="5543550"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1EECB910-8937-4CC4-AEC5-2DD554C2D636}"/>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36196867"/>
      </p:ext>
    </p:extLst>
  </p:cSld>
  <p:clrMapOvr>
    <a:masterClrMapping/>
  </p:clrMapOvr>
  <p:transition>
    <p:fade/>
  </p:transition>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3" y="1456897"/>
            <a:ext cx="5394960" cy="2544286"/>
          </a:xfrm>
        </p:spPr>
        <p:txBody>
          <a:bodyPr/>
          <a:lstStyle>
            <a:lvl1pPr>
              <a:spcBef>
                <a:spcPts val="392"/>
              </a:spcBef>
              <a:spcAft>
                <a:spcPts val="588"/>
              </a:spcAft>
              <a:defRPr sz="2400" b="0">
                <a:latin typeface="+mn-lt"/>
              </a:defRPr>
            </a:lvl1pPr>
            <a:lvl2pPr marL="336145" indent="-224097">
              <a:spcBef>
                <a:spcPts val="392"/>
              </a:spcBef>
              <a:spcAft>
                <a:spcPts val="588"/>
              </a:spcAft>
              <a:buFont typeface="Arial" panose="020B0604020202020204" pitchFamily="34" charset="0"/>
              <a:buChar char="•"/>
              <a:defRPr sz="2400" b="0">
                <a:solidFill>
                  <a:schemeClr val="tx1"/>
                </a:solidFill>
                <a:latin typeface="+mn-lt"/>
              </a:defRPr>
            </a:lvl2pPr>
            <a:lvl3pPr marL="280121" indent="-280121">
              <a:spcBef>
                <a:spcPts val="392"/>
              </a:spcBef>
              <a:spcAft>
                <a:spcPts val="588"/>
              </a:spcAft>
              <a:buFont typeface="Arial" panose="020B0604020202020204" pitchFamily="34" charset="0"/>
              <a:buChar char="•"/>
              <a:defRPr sz="2400" b="0">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sz="2400" b="0">
                <a:solidFill>
                  <a:schemeClr val="tx1"/>
                </a:solidFill>
                <a:latin typeface="+mn-lt"/>
              </a:defRPr>
            </a:lvl4pPr>
            <a:lvl5pPr marL="168072" indent="-168072">
              <a:spcBef>
                <a:spcPts val="392"/>
              </a:spcBef>
              <a:spcAft>
                <a:spcPts val="588"/>
              </a:spcAft>
              <a:buFont typeface="Arial" panose="020B0604020202020204" pitchFamily="34" charset="0"/>
              <a:buChar char="•"/>
              <a:defRPr sz="2400" b="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7516BD94-AE1C-455F-8D7D-7082BB27F029}"/>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5308235"/>
      </p:ext>
    </p:extLst>
  </p:cSld>
  <p:clrMapOvr>
    <a:masterClrMapping/>
  </p:clrMapOvr>
  <p:transition>
    <p:fade/>
  </p:transition>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87A06669-B2CF-43F2-99B5-001A005A3AA1}"/>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930327420"/>
      </p:ext>
    </p:extLst>
  </p:cSld>
  <p:clrMapOvr>
    <a:masterClrMapping/>
  </p:clrMapOvr>
  <p:transition>
    <p:fade/>
  </p:transition>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29350" y="1456896"/>
            <a:ext cx="5531577"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90959540"/>
      </p:ext>
    </p:extLst>
  </p:cSld>
  <p:clrMapOvr>
    <a:masterClrMapping/>
  </p:clrMapOvr>
  <p:transition>
    <p:fade/>
  </p:transition>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3 rows</a:t>
            </a:r>
          </a:p>
        </p:txBody>
      </p:sp>
      <p:sp>
        <p:nvSpPr>
          <p:cNvPr id="5" name="Text Placeholder 4"/>
          <p:cNvSpPr>
            <a:spLocks noGrp="1"/>
          </p:cNvSpPr>
          <p:nvPr>
            <p:ph type="body" sz="quarter" idx="11" hasCustomPrompt="1"/>
          </p:nvPr>
        </p:nvSpPr>
        <p:spPr>
          <a:xfrm>
            <a:off x="4078288" y="1358901"/>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816784"/>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5" name="Text Placeholder 4">
            <a:extLst>
              <a:ext uri="{FF2B5EF4-FFF2-40B4-BE49-F238E27FC236}">
                <a16:creationId xmlns:a16="http://schemas.microsoft.com/office/drawing/2014/main" id="{17004B21-C7C1-4F96-8432-F7255C26DB8E}"/>
              </a:ext>
            </a:extLst>
          </p:cNvPr>
          <p:cNvSpPr>
            <a:spLocks noGrp="1"/>
          </p:cNvSpPr>
          <p:nvPr>
            <p:ph type="body" sz="quarter" idx="20" hasCustomPrompt="1"/>
          </p:nvPr>
        </p:nvSpPr>
        <p:spPr>
          <a:xfrm>
            <a:off x="4078288" y="4274667"/>
            <a:ext cx="7695070" cy="1224434"/>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D3BC550B-9B11-4380-8D6F-F4741FB779EC}"/>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544667210"/>
      </p:ext>
    </p:extLst>
  </p:cSld>
  <p:clrMapOvr>
    <a:masterClrMapping/>
  </p:clrMapOvr>
  <p:transition>
    <p:fade/>
  </p:transition>
  <p:hf sldNum="0" hdr="0" ftr="0" dt="0"/>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85704"/>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339411"/>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693118"/>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5046824"/>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1FA6548C-890C-4150-B5BD-A8AF55A82E70}"/>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7300503"/>
      </p:ext>
    </p:extLst>
  </p:cSld>
  <p:clrMapOvr>
    <a:masterClrMapping/>
  </p:clrMapOvr>
  <p:transition>
    <p:fade/>
  </p:transition>
  <p:hf sldNum="0" hdr="0" ftr="0" dt="0"/>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691125"/>
            <a:ext cx="7695070" cy="822645"/>
          </a:xfr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619933"/>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548741"/>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477549"/>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40635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533516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3CE3F527-08C7-43D0-8032-F2A71F76D6A3}"/>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208226477"/>
      </p:ext>
    </p:extLst>
  </p:cSld>
  <p:clrMapOvr>
    <a:masterClrMapping/>
  </p:clrMapOvr>
  <p:transition>
    <p:fade/>
  </p:transition>
  <p:hf sldNum="0" hdr="0" ftr="0" dt="0"/>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216264"/>
            <a:ext cx="7695069" cy="675889"/>
          </a:xfr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66180"/>
            <a:ext cx="7695069" cy="675889"/>
          </a:xfr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716096"/>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466012"/>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215928"/>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965844"/>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1" name="Text Placeholder 4">
            <a:extLst>
              <a:ext uri="{FF2B5EF4-FFF2-40B4-BE49-F238E27FC236}">
                <a16:creationId xmlns:a16="http://schemas.microsoft.com/office/drawing/2014/main" id="{BBE4C696-54C0-4167-89B1-D1FE9690F330}"/>
              </a:ext>
            </a:extLst>
          </p:cNvPr>
          <p:cNvSpPr>
            <a:spLocks noGrp="1"/>
          </p:cNvSpPr>
          <p:nvPr>
            <p:ph type="body" sz="quarter" idx="24" hasCustomPrompt="1"/>
          </p:nvPr>
        </p:nvSpPr>
        <p:spPr>
          <a:xfrm>
            <a:off x="4078288" y="5715763"/>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4" name="Footer Placeholder 1">
            <a:extLst>
              <a:ext uri="{FF2B5EF4-FFF2-40B4-BE49-F238E27FC236}">
                <a16:creationId xmlns:a16="http://schemas.microsoft.com/office/drawing/2014/main" id="{FCBBA077-FCDA-4F62-B502-F11F61DDA34D}"/>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62065997"/>
      </p:ext>
    </p:extLst>
  </p:cSld>
  <p:clrMapOvr>
    <a:masterClrMapping/>
  </p:clrMapOvr>
  <p:transition>
    <p:fade/>
  </p:transition>
  <p:hf sldNum="0" hdr="0" ftr="0" dt="0"/>
  <p:extLst>
    <p:ext uri="{DCECCB84-F9BA-43D5-87BE-67443E8EF086}">
      <p15:sldGuideLst xmlns:p15="http://schemas.microsoft.com/office/powerpoint/2012/main">
        <p15:guide id="1" pos="1728">
          <p15:clr>
            <a:srgbClr val="FBAE40"/>
          </p15:clr>
        </p15:guide>
        <p15:guide id="2" pos="2354">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3619500" y="466348"/>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8612"/>
            <a:ext cx="3330574"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50876"/>
            <a:ext cx="3330574"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93140"/>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5404"/>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3619500" y="5519930"/>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66348"/>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8612"/>
            <a:ext cx="3442157"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50876"/>
            <a:ext cx="3442157"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93140"/>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5404"/>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8331200" y="5519930"/>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8266786"/>
      </p:ext>
    </p:extLst>
  </p:cSld>
  <p:clrMapOvr>
    <a:masterClrMapping/>
  </p:clrMapOvr>
  <p:transition>
    <p:fade/>
  </p:transition>
  <p:hf sldNum="0" hdr="0" ftr="0" dt="0"/>
  <p:extLst>
    <p:ext uri="{DCECCB84-F9BA-43D5-87BE-67443E8EF086}">
      <p15:sldGuideLst xmlns:p15="http://schemas.microsoft.com/office/powerpoint/2012/main">
        <p15:guide id="1" pos="1728">
          <p15:clr>
            <a:srgbClr val="FBAE40"/>
          </p15:clr>
        </p15:guide>
        <p15:guide id="2" pos="22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p:nvSpPr>
        <p:spPr bwMode="auto">
          <a:xfrm>
            <a:off x="468134" y="1456896"/>
            <a:ext cx="3603442" cy="3100576"/>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5" name="Text Placeholder 4"/>
          <p:cNvSpPr>
            <a:spLocks noGrp="1"/>
          </p:cNvSpPr>
          <p:nvPr>
            <p:ph type="body" sz="quarter" idx="11" hasCustomPrompt="1"/>
          </p:nvPr>
        </p:nvSpPr>
        <p:spPr>
          <a:xfrm>
            <a:off x="418643" y="4708215"/>
            <a:ext cx="365293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p:nvSpPr>
        <p:spPr bwMode="auto">
          <a:xfrm>
            <a:off x="4308909" y="1456896"/>
            <a:ext cx="3603442" cy="3100576"/>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293969"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p:nvSpPr>
        <p:spPr bwMode="auto">
          <a:xfrm>
            <a:off x="8159021" y="1456896"/>
            <a:ext cx="3603442" cy="3100576"/>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0" name="Text Placeholder 4"/>
          <p:cNvSpPr>
            <a:spLocks noGrp="1"/>
          </p:cNvSpPr>
          <p:nvPr>
            <p:ph type="body" sz="quarter" idx="13" hasCustomPrompt="1"/>
          </p:nvPr>
        </p:nvSpPr>
        <p:spPr>
          <a:xfrm>
            <a:off x="8144083"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52753650"/>
      </p:ext>
    </p:extLst>
  </p:cSld>
  <p:clrMapOvr>
    <a:masterClrMapping/>
  </p:clrMapOvr>
  <p:transition>
    <p:fade/>
  </p:transition>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6" name="Rectangle 5">
            <a:extLst>
              <a:ext uri="{FF2B5EF4-FFF2-40B4-BE49-F238E27FC236}">
                <a16:creationId xmlns:a16="http://schemas.microsoft.com/office/drawing/2014/main" id="{E7A7DCD7-2A9A-4303-B73A-A8AA23BAF4B6}"/>
              </a:ext>
            </a:extLst>
          </p:cNvPr>
          <p:cNvSpPr/>
          <p:nvPr/>
        </p:nvSpPr>
        <p:spPr bwMode="auto">
          <a:xfrm>
            <a:off x="9697686" y="2526646"/>
            <a:ext cx="2082603" cy="1784048"/>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953626875"/>
      </p:ext>
    </p:extLst>
  </p:cSld>
  <p:clrMapOvr>
    <a:masterClrMapping/>
  </p:clrMapOvr>
  <p:transition>
    <p:fade/>
  </p:transition>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18643" y="2161629"/>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18643" y="3628878"/>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C3405CC5-9896-4E3A-9373-436306F5BF12}"/>
              </a:ext>
            </a:extLst>
          </p:cNvPr>
          <p:cNvSpPr txBox="1">
            <a:spLocks/>
          </p:cNvSpPr>
          <p:nvPr/>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98794602"/>
      </p:ext>
    </p:extLst>
  </p:cSld>
  <p:clrMapOvr>
    <a:masterClrMapping/>
  </p:clrMapOvr>
  <p:transition>
    <p:fade/>
  </p:transition>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823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29578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p:nvCxnSpPr>
        <p:spPr>
          <a:xfrm>
            <a:off x="418644" y="5094886"/>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530920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p:nvSpPr>
        <p:spPr bwMode="auto">
          <a:xfrm>
            <a:off x="6229842" y="1456896"/>
            <a:ext cx="5543514" cy="496061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18103982"/>
      </p:ext>
    </p:extLst>
  </p:cSld>
  <p:clrMapOvr>
    <a:masterClrMapping/>
  </p:clrMapOvr>
  <p:transition>
    <p:fade/>
  </p:transition>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709493"/>
            <a:ext cx="5579310" cy="369332"/>
          </a:xfrm>
          <a:prstGeom prst="rect">
            <a:avLst/>
          </a:prstGeom>
        </p:spPr>
        <p:txBody>
          <a:bodyPr wrap="square" lIns="0" tIns="0" rIns="0" bIns="0" anchor="b">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267319"/>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p:nvCxnSpPr>
        <p:spPr>
          <a:xfrm>
            <a:off x="1422400" y="3066417"/>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80740"/>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p:nvCxnSpPr>
        <p:spPr>
          <a:xfrm>
            <a:off x="1422400" y="40798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29416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p:nvCxnSpPr>
        <p:spPr>
          <a:xfrm>
            <a:off x="1422400" y="5093259"/>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530758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704943207"/>
      </p:ext>
    </p:extLst>
  </p:cSld>
  <p:clrMapOvr>
    <a:masterClrMapping/>
  </p:clrMapOvr>
  <p:transition>
    <p:fade/>
  </p:transition>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p:nvSpPr>
        <p:spPr bwMode="auto">
          <a:xfrm>
            <a:off x="6229842" y="1456896"/>
            <a:ext cx="5543514" cy="496061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p:nvCxnSpPr>
        <p:spPr>
          <a:xfrm>
            <a:off x="418644" y="52142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92351001"/>
      </p:ext>
    </p:extLst>
  </p:cSld>
  <p:clrMapOvr>
    <a:masterClrMapping/>
  </p:clrMapOvr>
  <p:transition>
    <p:fade/>
  </p:transition>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81275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p:nvSpPr>
        <p:spPr bwMode="auto">
          <a:xfrm>
            <a:off x="6229842" y="1456896"/>
            <a:ext cx="5543514" cy="496061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8295443"/>
      </p:ext>
    </p:extLst>
  </p:cSld>
  <p:clrMapOvr>
    <a:masterClrMapping/>
  </p:clrMapOvr>
  <p:transition>
    <p:fade/>
  </p:transition>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with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spAutoFit/>
          </a:bodyPr>
          <a:lstStyle>
            <a:lvl1pPr marL="0" indent="0">
              <a:lnSpc>
                <a:spcPts val="2353"/>
              </a:lnSpc>
              <a:buNone/>
              <a:defRPr sz="24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Regular 20/24</a:t>
            </a:r>
            <a:endParaRPr lang="en-US" dirty="0"/>
          </a:p>
        </p:txBody>
      </p:sp>
      <p:sp>
        <p:nvSpPr>
          <p:cNvPr id="5" name="Text Placeholder 4"/>
          <p:cNvSpPr>
            <a:spLocks noGrp="1"/>
          </p:cNvSpPr>
          <p:nvPr>
            <p:ph type="body" sz="quarter" idx="11" hasCustomPrompt="1"/>
          </p:nvPr>
        </p:nvSpPr>
        <p:spPr>
          <a:xfrm>
            <a:off x="418643" y="2158886"/>
            <a:ext cx="5408118" cy="2339102"/>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8A22579A-F1B5-42C9-964C-C03AC4869056}"/>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4905001"/>
      </p:ext>
    </p:extLst>
  </p:cSld>
  <p:clrMapOvr>
    <a:masterClrMapping/>
  </p:clrMapOvr>
  <p:transition>
    <p:fade/>
  </p:transition>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265962" y="1702827"/>
            <a:ext cx="7660076" cy="4311543"/>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E84FE4C0-97E2-47A0-A924-D46358B22C16}"/>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3659272"/>
      </p:ext>
    </p:extLst>
  </p:cSld>
  <p:clrMapOvr>
    <a:masterClrMapping/>
  </p:clrMapOvr>
  <p:transition>
    <p:fade/>
  </p:transition>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9" name="Text Placeholder 4"/>
          <p:cNvSpPr>
            <a:spLocks noGrp="1"/>
          </p:cNvSpPr>
          <p:nvPr>
            <p:ph type="body" sz="quarter" idx="12" hasCustomPrompt="1"/>
          </p:nvPr>
        </p:nvSpPr>
        <p:spPr>
          <a:xfrm>
            <a:off x="455992" y="5947380"/>
            <a:ext cx="3618381"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17" name="Text Placeholder 4"/>
          <p:cNvSpPr>
            <a:spLocks noGrp="1"/>
          </p:cNvSpPr>
          <p:nvPr>
            <p:ph type="body" sz="quarter" idx="18" hasCustomPrompt="1"/>
          </p:nvPr>
        </p:nvSpPr>
        <p:spPr>
          <a:xfrm>
            <a:off x="4303152"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3" name="Footer Placeholder 1">
            <a:extLst>
              <a:ext uri="{FF2B5EF4-FFF2-40B4-BE49-F238E27FC236}">
                <a16:creationId xmlns:a16="http://schemas.microsoft.com/office/drawing/2014/main" id="{FA5328AC-6A58-453B-9802-C4F04C292953}"/>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itle 4">
            <a:extLst>
              <a:ext uri="{FF2B5EF4-FFF2-40B4-BE49-F238E27FC236}">
                <a16:creationId xmlns:a16="http://schemas.microsoft.com/office/drawing/2014/main" id="{4C72913C-59D3-4340-A6C5-32B69C2989A0}"/>
              </a:ext>
            </a:extLst>
          </p:cNvPr>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2339687183"/>
      </p:ext>
    </p:extLst>
  </p:cSld>
  <p:clrMapOvr>
    <a:masterClrMapping/>
  </p:clrMapOvr>
  <p:transition>
    <p:fade/>
  </p:transition>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4"/>
            <a:ext cx="11343820" cy="4960181"/>
          </a:xfrm>
          <a:prstGeom prst="rect">
            <a:avLst/>
          </a:prstGeom>
        </p:spPr>
        <p:txBody>
          <a:bodyPr anchor="ctr" anchorCtr="0"/>
          <a:lstStyle>
            <a:lvl1pPr algn="ctr">
              <a:defRPr sz="2400"/>
            </a:lvl1pPr>
          </a:lstStyle>
          <a:p>
            <a:r>
              <a:rPr lang="en-US"/>
              <a:t>Click icon to add table</a:t>
            </a:r>
          </a:p>
        </p:txBody>
      </p:sp>
      <p:sp>
        <p:nvSpPr>
          <p:cNvPr id="2" name="Footer Placeholder 1">
            <a:extLst>
              <a:ext uri="{FF2B5EF4-FFF2-40B4-BE49-F238E27FC236}">
                <a16:creationId xmlns:a16="http://schemas.microsoft.com/office/drawing/2014/main" id="{71E5784C-2CDD-4699-AC34-0D913D75C715}"/>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02133878"/>
      </p:ext>
    </p:extLst>
  </p:cSld>
  <p:clrMapOvr>
    <a:masterClrMapping/>
  </p:clrMapOvr>
  <p:transition>
    <p:fade/>
  </p:transition>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1_Text option 4">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p:txBody>
          <a:bodyPr/>
          <a:lstStyle/>
          <a:p>
            <a:r>
              <a:rPr lang="en-US"/>
              <a:t>Click to edit Master title style</a:t>
            </a:r>
            <a:endParaRPr lang="en-US" dirty="0"/>
          </a:p>
        </p:txBody>
      </p:sp>
      <p:sp>
        <p:nvSpPr>
          <p:cNvPr id="5" name="Text Placeholder 4"/>
          <p:cNvSpPr>
            <a:spLocks noGrp="1"/>
          </p:cNvSpPr>
          <p:nvPr>
            <p:ph type="body" sz="quarter" idx="11" hasCustomPrompt="1"/>
          </p:nvPr>
        </p:nvSpPr>
        <p:spPr>
          <a:xfrm>
            <a:off x="431095" y="2740880"/>
            <a:ext cx="2603367" cy="2988507"/>
          </a:xfr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3344578" y="2739464"/>
            <a:ext cx="2603367" cy="2988507"/>
          </a:xfr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6258062" y="2739464"/>
            <a:ext cx="2603367" cy="2988507"/>
          </a:xfr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9171546" y="2739464"/>
            <a:ext cx="2603367" cy="2988507"/>
          </a:xfr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44738245-4240-4679-8431-2218AB616298}"/>
              </a:ext>
              <a:ext uri="{C183D7F6-B498-43B3-948B-1728B52AA6E4}">
                <adec:decorative xmlns:adec="http://schemas.microsoft.com/office/drawing/2017/decorative" val="1"/>
              </a:ext>
            </a:extLst>
          </p:cNvPr>
          <p:cNvCxnSpPr>
            <a:cxnSpLocks/>
          </p:cNvCxnSpPr>
          <p:nvPr/>
        </p:nvCxnSpPr>
        <p:spPr>
          <a:xfrm>
            <a:off x="3189521"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9099E02-C7DB-4453-A260-90431D88E427}"/>
              </a:ext>
              <a:ext uri="{C183D7F6-B498-43B3-948B-1728B52AA6E4}">
                <adec:decorative xmlns:adec="http://schemas.microsoft.com/office/drawing/2017/decorative" val="1"/>
              </a:ext>
            </a:extLst>
          </p:cNvPr>
          <p:cNvCxnSpPr>
            <a:cxnSpLocks/>
          </p:cNvCxnSpPr>
          <p:nvPr/>
        </p:nvCxnSpPr>
        <p:spPr>
          <a:xfrm>
            <a:off x="6103006"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C193CAE-888D-4B82-A6DF-559BB7F55658}"/>
              </a:ext>
              <a:ext uri="{C183D7F6-B498-43B3-948B-1728B52AA6E4}">
                <adec:decorative xmlns:adec="http://schemas.microsoft.com/office/drawing/2017/decorative" val="1"/>
              </a:ext>
            </a:extLst>
          </p:cNvPr>
          <p:cNvCxnSpPr>
            <a:cxnSpLocks/>
          </p:cNvCxnSpPr>
          <p:nvPr/>
        </p:nvCxnSpPr>
        <p:spPr>
          <a:xfrm>
            <a:off x="9016490"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35DDF1D4-BDBC-4EF5-9960-9F822820EEDA}"/>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81308390"/>
      </p:ext>
    </p:extLst>
  </p:cSld>
  <p:clrMapOvr>
    <a:masterClrMapping/>
  </p:clrMapOvr>
  <p:transition>
    <p:fade/>
  </p:transition>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6E88CC05-5984-4661-94A2-4BD7378D4A33}"/>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041885937"/>
      </p:ext>
    </p:extLst>
  </p:cSld>
  <p:clrMapOvr>
    <a:masterClrMapping/>
  </p:clrMapOvr>
  <p:transition>
    <p:fade/>
  </p:transition>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1972867"/>
      </p:ext>
    </p:extLst>
  </p:cSld>
  <p:clrMapOvr>
    <a:masterClrMapping/>
  </p:clrMapOvr>
  <p:transition>
    <p:fade/>
  </p:transition>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9244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9244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9244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B097EA0F-56BD-4B59-86D1-C17851D8F2FF}"/>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791837419"/>
      </p:ext>
    </p:extLst>
  </p:cSld>
  <p:clrMapOvr>
    <a:masterClrMapping/>
  </p:clrMapOvr>
  <p:transition>
    <p:fade/>
  </p:transition>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p:nvCxnSpPr>
        <p:spPr>
          <a:xfrm>
            <a:off x="1568744" y="266708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80724"/>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59972639"/>
      </p:ext>
    </p:extLst>
  </p:cSld>
  <p:clrMapOvr>
    <a:masterClrMapping/>
  </p:clrMapOvr>
  <p:transition>
    <p:fade/>
  </p:transition>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76288735"/>
      </p:ext>
    </p:extLst>
  </p:cSld>
  <p:clrMapOvr>
    <a:masterClrMapping/>
  </p:clrMapOvr>
  <p:transition>
    <p:fade/>
  </p:transition>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p:nvCxnSpPr>
        <p:spPr>
          <a:xfrm>
            <a:off x="1568744" y="4629985"/>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7268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64225660"/>
      </p:ext>
    </p:extLst>
  </p:cSld>
  <p:clrMapOvr>
    <a:masterClrMapping/>
  </p:clrMapOvr>
  <p:transition>
    <p:fade/>
  </p:transition>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p:nvCxnSpPr>
        <p:spPr>
          <a:xfrm>
            <a:off x="1568744" y="2412957"/>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p:nvCxnSpPr>
        <p:spPr>
          <a:xfrm>
            <a:off x="1568744" y="342809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p:nvCxnSpPr>
        <p:spPr>
          <a:xfrm>
            <a:off x="1568744" y="4443230"/>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p:nvCxnSpPr>
        <p:spPr>
          <a:xfrm>
            <a:off x="1568744" y="545836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88686536"/>
      </p:ext>
    </p:extLst>
  </p:cSld>
  <p:clrMapOvr>
    <a:masterClrMapping/>
  </p:clrMapOvr>
  <p:transition>
    <p:fade/>
  </p:transition>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p:nvCxnSpPr>
        <p:spPr>
          <a:xfrm>
            <a:off x="1403101" y="224450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329"/>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p:nvCxnSpPr>
        <p:spPr>
          <a:xfrm>
            <a:off x="1403101" y="309081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49762"/>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p:nvCxnSpPr>
        <p:spPr>
          <a:xfrm>
            <a:off x="1403101" y="393712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6194"/>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p:nvCxnSpPr>
        <p:spPr>
          <a:xfrm>
            <a:off x="1403101" y="478344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2627"/>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p:nvCxnSpPr>
        <p:spPr>
          <a:xfrm>
            <a:off x="1403101" y="562975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689059"/>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05779374"/>
      </p:ext>
    </p:extLst>
  </p:cSld>
  <p:clrMapOvr>
    <a:masterClrMapping/>
  </p:clrMapOvr>
  <p:transition>
    <p:fade/>
  </p:transition>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568744"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p:nvCxnSpPr>
        <p:spPr>
          <a:xfrm>
            <a:off x="1568744"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p:nvCxnSpPr>
        <p:spPr>
          <a:xfrm>
            <a:off x="1568744"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p:nvCxnSpPr>
        <p:spPr>
          <a:xfrm>
            <a:off x="7379943"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p:nvCxnSpPr>
        <p:spPr>
          <a:xfrm>
            <a:off x="7379943"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66425302"/>
      </p:ext>
    </p:extLst>
  </p:cSld>
  <p:clrMapOvr>
    <a:masterClrMapping/>
  </p:clrMapOvr>
  <p:transition>
    <p:fade/>
  </p:transition>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p:nvCxnSpPr>
        <p:spPr>
          <a:xfrm>
            <a:off x="1568744"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p:nvCxnSpPr>
        <p:spPr>
          <a:xfrm>
            <a:off x="1568744"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p:nvCxnSpPr>
        <p:spPr>
          <a:xfrm>
            <a:off x="1568744"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p:nvCxnSpPr>
        <p:spPr>
          <a:xfrm>
            <a:off x="1568744"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p:nvCxnSpPr>
        <p:spPr>
          <a:xfrm>
            <a:off x="7379943"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p:nvCxnSpPr>
        <p:spPr>
          <a:xfrm>
            <a:off x="7379943"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p:nvCxnSpPr>
        <p:spPr>
          <a:xfrm>
            <a:off x="7379943"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p:nvCxnSpPr>
        <p:spPr>
          <a:xfrm>
            <a:off x="7379943"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235265426"/>
      </p:ext>
    </p:extLst>
  </p:cSld>
  <p:clrMapOvr>
    <a:masterClrMapping/>
  </p:clrMapOvr>
  <p:transition>
    <p:fade/>
  </p:transition>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3"/>
            <a:ext cx="5578933"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457323"/>
            <a:ext cx="5572801"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6268052"/>
      </p:ext>
    </p:extLst>
  </p:cSld>
  <p:clrMapOvr>
    <a:masterClrMapping/>
  </p:clrMapOvr>
  <p:transition>
    <p:fade/>
  </p:transition>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35211829"/>
      </p:ext>
    </p:extLst>
  </p:cSld>
  <p:clrMapOvr>
    <a:masterClrMapping/>
  </p:clrMapOvr>
  <p:transition>
    <p:fade/>
  </p:transition>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47175694"/>
      </p:ext>
    </p:extLst>
  </p:cSld>
  <p:clrMapOvr>
    <a:masterClrMapping/>
  </p:clrMapOvr>
  <p:transition>
    <p:fade/>
  </p:transition>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16775368"/>
      </p:ext>
    </p:extLst>
  </p:cSld>
  <p:clrMapOvr>
    <a:masterClrMapping/>
  </p:clrMapOvr>
  <p:transition>
    <p:fade/>
  </p:transition>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9" name="Picture 8" descr="A close up of a logo&#10;&#10;Description automatically generated">
            <a:extLst>
              <a:ext uri="{FF2B5EF4-FFF2-40B4-BE49-F238E27FC236}">
                <a16:creationId xmlns:a16="http://schemas.microsoft.com/office/drawing/2014/main" id="{627962C6-3D96-4CE6-8E4F-540B7A0E6F3A}"/>
              </a:ext>
            </a:extLst>
          </p:cNvPr>
          <p:cNvPicPr>
            <a:picLocks noChangeAspect="1"/>
          </p:cNvPicPr>
          <p:nvPr/>
        </p:nvPicPr>
        <p:blipFill>
          <a:blip r:embed="rId2"/>
          <a:stretch>
            <a:fillRect/>
          </a:stretch>
        </p:blipFill>
        <p:spPr>
          <a:xfrm>
            <a:off x="146409" y="159693"/>
            <a:ext cx="3471501" cy="871754"/>
          </a:xfrm>
          <a:prstGeom prst="rect">
            <a:avLst/>
          </a:prstGeom>
        </p:spPr>
      </p:pic>
    </p:spTree>
    <p:extLst>
      <p:ext uri="{BB962C8B-B14F-4D97-AF65-F5344CB8AC3E}">
        <p14:creationId xmlns:p14="http://schemas.microsoft.com/office/powerpoint/2010/main" val="3963458076"/>
      </p:ext>
    </p:extLst>
  </p:cSld>
  <p:clrMapOvr>
    <a:masterClrMapping/>
  </p:clrMapOvr>
  <p:transition>
    <p:fade/>
  </p:transition>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1457325"/>
            <a:ext cx="11344219" cy="701675"/>
          </a:xfrm>
          <a:prstGeom prst="rect">
            <a:avLst/>
          </a:prstGeom>
          <a:noFill/>
        </p:spPr>
        <p:txBody>
          <a:bodyPr lIns="0" tIns="0" rIns="0" bIns="182880" anchor="t" anchorCtr="0"/>
          <a:lstStyle>
            <a:lvl1pPr>
              <a:defRPr sz="3200" strike="noStrike" spc="-49" baseline="0">
                <a:solidFill>
                  <a:schemeClr val="bg2"/>
                </a:solidFill>
              </a:defRPr>
            </a:lvl1pPr>
          </a:lstStyle>
          <a:p>
            <a:r>
              <a:rPr lang="en-US" dirty="0"/>
              <a:t>Heading goes here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2159000"/>
            <a:ext cx="11330434" cy="553998"/>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49" baseline="0" dirty="0">
                <a:solidFill>
                  <a:schemeClr val="bg2"/>
                </a:solidFill>
                <a:latin typeface="+mj-lt"/>
                <a:ea typeface="+mn-ea"/>
                <a:cs typeface="+mn-cs"/>
              </a:defRPr>
            </a:lvl1pPr>
            <a:lvl2pPr>
              <a:defRPr sz="1765">
                <a:solidFill>
                  <a:srgbClr val="000000"/>
                </a:solidFill>
              </a:defRPr>
            </a:lvl2pPr>
            <a:lvl3pPr>
              <a:defRPr sz="1372"/>
            </a:lvl3pPr>
            <a:lvl4pPr>
              <a:defRPr sz="1372"/>
            </a:lvl4pPr>
            <a:lvl5pPr>
              <a:defRPr sz="1029"/>
            </a:lvl5pPr>
          </a:lstStyle>
          <a:p>
            <a:pPr lvl="0"/>
            <a:r>
              <a:rPr lang="en-US" dirty="0"/>
              <a:t>Text goes here</a:t>
            </a:r>
          </a:p>
        </p:txBody>
      </p:sp>
      <p:pic>
        <p:nvPicPr>
          <p:cNvPr id="4" name="Picture 3" descr="A picture containing drawing&#10;&#10;Description automatically generated">
            <a:extLst>
              <a:ext uri="{FF2B5EF4-FFF2-40B4-BE49-F238E27FC236}">
                <a16:creationId xmlns:a16="http://schemas.microsoft.com/office/drawing/2014/main" id="{5CC1D709-E431-42C5-A75F-9A42EF995404}"/>
              </a:ext>
            </a:extLst>
          </p:cNvPr>
          <p:cNvPicPr>
            <a:picLocks noChangeAspect="1"/>
          </p:cNvPicPr>
          <p:nvPr/>
        </p:nvPicPr>
        <p:blipFill>
          <a:blip r:embed="rId2"/>
          <a:stretch>
            <a:fillRect/>
          </a:stretch>
        </p:blipFill>
        <p:spPr>
          <a:xfrm>
            <a:off x="64294" y="85724"/>
            <a:ext cx="2384426" cy="1068717"/>
          </a:xfrm>
          <a:prstGeom prst="rect">
            <a:avLst/>
          </a:prstGeom>
        </p:spPr>
      </p:pic>
      <p:sp>
        <p:nvSpPr>
          <p:cNvPr id="2" name="Footer Placeholder 1">
            <a:extLst>
              <a:ext uri="{FF2B5EF4-FFF2-40B4-BE49-F238E27FC236}">
                <a16:creationId xmlns:a16="http://schemas.microsoft.com/office/drawing/2014/main" id="{CB34F2AE-FCDF-4A97-A628-7BA7ADAEFF03}"/>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2304353579"/>
      </p:ext>
    </p:extLst>
  </p:cSld>
  <p:clrMapOvr>
    <a:masterClrMapping/>
  </p:clrMapOvr>
  <p:transition>
    <p:fade/>
  </p:transition>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24597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871719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0192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68378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169531958"/>
      </p:ext>
    </p:extLst>
  </p:cSld>
  <p:clrMapOvr>
    <a:masterClrMapping/>
  </p:clrMapOvr>
  <p:transition>
    <p:fade/>
  </p:transition>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2_Title Only with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282825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796407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a:solidFill>
                  <a:schemeClr val="tx1"/>
                </a:solidFill>
              </a:rPr>
              <a:t>Microsoft Security title</a:t>
            </a:r>
            <a:endParaRPr lang="en-US"/>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82FAE6D0-0992-4139-9359-5135BCE47E11}"/>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50DC78AD-4336-4E8D-8F70-4C35FEF409C7}"/>
              </a:ext>
            </a:extLst>
          </p:cNvPr>
          <p:cNvPicPr>
            <a:picLocks noChangeAspect="1"/>
          </p:cNvPicPr>
          <p:nvPr/>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1957271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Slide with blue background">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0AF2B48A-0CD5-4E5D-BBFC-0FF17E42D728}"/>
              </a:ext>
            </a:extLst>
          </p:cNvPr>
          <p:cNvPicPr>
            <a:picLocks noChangeAspect="1"/>
          </p:cNvPicPr>
          <p:nvPr/>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21304853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Title slide with graphic 1">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DA65376C-9C1C-452A-9C27-75EE7927ABA8}"/>
              </a:ext>
            </a:extLst>
          </p:cNvPr>
          <p:cNvPicPr>
            <a:picLocks noChangeAspect="1"/>
          </p:cNvPicPr>
          <p:nvPr/>
        </p:nvPicPr>
        <p:blipFill>
          <a:blip r:embed="rId2"/>
          <a:stretch>
            <a:fillRect/>
          </a:stretch>
        </p:blipFill>
        <p:spPr>
          <a:xfrm>
            <a:off x="136885" y="159691"/>
            <a:ext cx="2635247" cy="871753"/>
          </a:xfrm>
          <a:prstGeom prst="rect">
            <a:avLst/>
          </a:prstGeom>
        </p:spPr>
      </p:pic>
      <p:pic>
        <p:nvPicPr>
          <p:cNvPr id="4" name="Picture 3">
            <a:extLst>
              <a:ext uri="{FF2B5EF4-FFF2-40B4-BE49-F238E27FC236}">
                <a16:creationId xmlns:a16="http://schemas.microsoft.com/office/drawing/2014/main" id="{C4B6689F-D3DF-4DE9-BFA0-0A8E724877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Tree>
    <p:extLst>
      <p:ext uri="{BB962C8B-B14F-4D97-AF65-F5344CB8AC3E}">
        <p14:creationId xmlns:p14="http://schemas.microsoft.com/office/powerpoint/2010/main" val="2764488484"/>
      </p:ext>
    </p:extLst>
  </p:cSld>
  <p:clrMapOvr>
    <a:masterClrMapping/>
  </p:clrMapOvr>
  <p:transition>
    <p:fade/>
  </p:transition>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slide with graphic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A picture containing drawing&#10;&#10;Description automatically generated">
            <a:extLst>
              <a:ext uri="{FF2B5EF4-FFF2-40B4-BE49-F238E27FC236}">
                <a16:creationId xmlns:a16="http://schemas.microsoft.com/office/drawing/2014/main" id="{57D6331F-1A15-46AA-A57A-300CC97487E4}"/>
              </a:ext>
            </a:extLst>
          </p:cNvPr>
          <p:cNvPicPr>
            <a:picLocks noChangeAspect="1"/>
          </p:cNvPicPr>
          <p:nvPr/>
        </p:nvPicPr>
        <p:blipFill>
          <a:blip r:embed="rId2"/>
          <a:stretch>
            <a:fillRect/>
          </a:stretch>
        </p:blipFill>
        <p:spPr>
          <a:xfrm>
            <a:off x="136885" y="159691"/>
            <a:ext cx="2635247" cy="871753"/>
          </a:xfrm>
          <a:prstGeom prst="rect">
            <a:avLst/>
          </a:prstGeom>
        </p:spPr>
      </p:pic>
      <p:grpSp>
        <p:nvGrpSpPr>
          <p:cNvPr id="37" name="Group 36">
            <a:extLst>
              <a:ext uri="{FF2B5EF4-FFF2-40B4-BE49-F238E27FC236}">
                <a16:creationId xmlns:a16="http://schemas.microsoft.com/office/drawing/2014/main" id="{695F69F3-6C65-4C67-BE9F-99EE13ECA942}"/>
              </a:ext>
            </a:extLst>
          </p:cNvPr>
          <p:cNvGrpSpPr/>
          <p:nvPr/>
        </p:nvGrpSpPr>
        <p:grpSpPr>
          <a:xfrm>
            <a:off x="6600946" y="859776"/>
            <a:ext cx="5148588" cy="5138447"/>
            <a:chOff x="6600946" y="859776"/>
            <a:chExt cx="5148588" cy="5138447"/>
          </a:xfrm>
        </p:grpSpPr>
        <p:grpSp>
          <p:nvGrpSpPr>
            <p:cNvPr id="38" name="Graphic 1">
              <a:extLst>
                <a:ext uri="{FF2B5EF4-FFF2-40B4-BE49-F238E27FC236}">
                  <a16:creationId xmlns:a16="http://schemas.microsoft.com/office/drawing/2014/main" id="{BC070748-6768-4FC2-A431-E43A99B45D24}"/>
                </a:ext>
              </a:extLst>
            </p:cNvPr>
            <p:cNvGrpSpPr/>
            <p:nvPr/>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48" name="Freeform: Shape 47">
                <a:extLst>
                  <a:ext uri="{FF2B5EF4-FFF2-40B4-BE49-F238E27FC236}">
                    <a16:creationId xmlns:a16="http://schemas.microsoft.com/office/drawing/2014/main" id="{04C016FB-6079-433E-86F5-11870BD5A617}"/>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a:p>
            </p:txBody>
          </p:sp>
          <p:sp>
            <p:nvSpPr>
              <p:cNvPr id="49" name="Freeform: Shape 48">
                <a:extLst>
                  <a:ext uri="{FF2B5EF4-FFF2-40B4-BE49-F238E27FC236}">
                    <a16:creationId xmlns:a16="http://schemas.microsoft.com/office/drawing/2014/main" id="{54102133-5E8C-4CB3-AC62-D09FC824D203}"/>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a:p>
            </p:txBody>
          </p:sp>
          <p:sp>
            <p:nvSpPr>
              <p:cNvPr id="50" name="Freeform: Shape 49">
                <a:extLst>
                  <a:ext uri="{FF2B5EF4-FFF2-40B4-BE49-F238E27FC236}">
                    <a16:creationId xmlns:a16="http://schemas.microsoft.com/office/drawing/2014/main" id="{0BCE9930-CFBB-4646-901A-120648FA1B9E}"/>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a:p>
            </p:txBody>
          </p:sp>
          <p:sp>
            <p:nvSpPr>
              <p:cNvPr id="51" name="Freeform: Shape 50">
                <a:extLst>
                  <a:ext uri="{FF2B5EF4-FFF2-40B4-BE49-F238E27FC236}">
                    <a16:creationId xmlns:a16="http://schemas.microsoft.com/office/drawing/2014/main" id="{8C60FDBA-7C23-4806-88B5-29E31C6583DC}"/>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a:p>
            </p:txBody>
          </p:sp>
          <p:sp>
            <p:nvSpPr>
              <p:cNvPr id="52" name="Freeform: Shape 51">
                <a:extLst>
                  <a:ext uri="{FF2B5EF4-FFF2-40B4-BE49-F238E27FC236}">
                    <a16:creationId xmlns:a16="http://schemas.microsoft.com/office/drawing/2014/main" id="{7DC83954-308D-4CAC-ADE0-92CE37FA6207}"/>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a:p>
            </p:txBody>
          </p:sp>
          <p:sp>
            <p:nvSpPr>
              <p:cNvPr id="53" name="Freeform: Shape 52">
                <a:extLst>
                  <a:ext uri="{FF2B5EF4-FFF2-40B4-BE49-F238E27FC236}">
                    <a16:creationId xmlns:a16="http://schemas.microsoft.com/office/drawing/2014/main" id="{85339DC7-664E-4BEF-85FE-D1109A719B7E}"/>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a:p>
            </p:txBody>
          </p:sp>
          <p:sp>
            <p:nvSpPr>
              <p:cNvPr id="54" name="Freeform: Shape 53">
                <a:extLst>
                  <a:ext uri="{FF2B5EF4-FFF2-40B4-BE49-F238E27FC236}">
                    <a16:creationId xmlns:a16="http://schemas.microsoft.com/office/drawing/2014/main" id="{DED6E3EF-BEB2-400D-A55F-8F548AA8A3C2}"/>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a:p>
            </p:txBody>
          </p:sp>
          <p:sp>
            <p:nvSpPr>
              <p:cNvPr id="55" name="Freeform: Shape 54">
                <a:extLst>
                  <a:ext uri="{FF2B5EF4-FFF2-40B4-BE49-F238E27FC236}">
                    <a16:creationId xmlns:a16="http://schemas.microsoft.com/office/drawing/2014/main" id="{4056E671-564E-4828-B12C-3873C15097FD}"/>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a:p>
            </p:txBody>
          </p:sp>
          <p:sp>
            <p:nvSpPr>
              <p:cNvPr id="56" name="Freeform: Shape 55">
                <a:extLst>
                  <a:ext uri="{FF2B5EF4-FFF2-40B4-BE49-F238E27FC236}">
                    <a16:creationId xmlns:a16="http://schemas.microsoft.com/office/drawing/2014/main" id="{CE2375AC-EE5D-462B-8769-A875F92C6D3F}"/>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a:p>
            </p:txBody>
          </p:sp>
          <p:sp>
            <p:nvSpPr>
              <p:cNvPr id="57" name="Freeform: Shape 56">
                <a:extLst>
                  <a:ext uri="{FF2B5EF4-FFF2-40B4-BE49-F238E27FC236}">
                    <a16:creationId xmlns:a16="http://schemas.microsoft.com/office/drawing/2014/main" id="{5543C42A-4AA4-4EE3-9D6A-20D705974B93}"/>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a:p>
            </p:txBody>
          </p:sp>
          <p:sp>
            <p:nvSpPr>
              <p:cNvPr id="58" name="Freeform: Shape 57">
                <a:extLst>
                  <a:ext uri="{FF2B5EF4-FFF2-40B4-BE49-F238E27FC236}">
                    <a16:creationId xmlns:a16="http://schemas.microsoft.com/office/drawing/2014/main" id="{5A06D381-5E3A-45E2-943A-D8A9CD6DDB02}"/>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a:p>
            </p:txBody>
          </p:sp>
          <p:sp>
            <p:nvSpPr>
              <p:cNvPr id="59" name="Freeform: Shape 58">
                <a:extLst>
                  <a:ext uri="{FF2B5EF4-FFF2-40B4-BE49-F238E27FC236}">
                    <a16:creationId xmlns:a16="http://schemas.microsoft.com/office/drawing/2014/main" id="{6A50715D-06C2-4A50-B805-7C779755D7AD}"/>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a:p>
            </p:txBody>
          </p:sp>
          <p:sp>
            <p:nvSpPr>
              <p:cNvPr id="60" name="Freeform: Shape 59">
                <a:extLst>
                  <a:ext uri="{FF2B5EF4-FFF2-40B4-BE49-F238E27FC236}">
                    <a16:creationId xmlns:a16="http://schemas.microsoft.com/office/drawing/2014/main" id="{76CB3FBA-91B0-4DCE-AC92-F9A18FF4D65A}"/>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a:p>
            </p:txBody>
          </p:sp>
          <p:sp>
            <p:nvSpPr>
              <p:cNvPr id="61" name="Freeform: Shape 60">
                <a:extLst>
                  <a:ext uri="{FF2B5EF4-FFF2-40B4-BE49-F238E27FC236}">
                    <a16:creationId xmlns:a16="http://schemas.microsoft.com/office/drawing/2014/main" id="{22045ED4-534F-4B15-8795-D2C7547978FE}"/>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a:p>
            </p:txBody>
          </p:sp>
          <p:sp>
            <p:nvSpPr>
              <p:cNvPr id="62" name="Freeform: Shape 61">
                <a:extLst>
                  <a:ext uri="{FF2B5EF4-FFF2-40B4-BE49-F238E27FC236}">
                    <a16:creationId xmlns:a16="http://schemas.microsoft.com/office/drawing/2014/main" id="{FEE68F87-0B6B-4885-866B-61423AE3724E}"/>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a:p>
            </p:txBody>
          </p:sp>
          <p:sp>
            <p:nvSpPr>
              <p:cNvPr id="63" name="Freeform: Shape 62">
                <a:extLst>
                  <a:ext uri="{FF2B5EF4-FFF2-40B4-BE49-F238E27FC236}">
                    <a16:creationId xmlns:a16="http://schemas.microsoft.com/office/drawing/2014/main" id="{E99B4F58-0E6C-41DE-99A2-C3FCE7F11DB0}"/>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a:p>
            </p:txBody>
          </p:sp>
          <p:sp>
            <p:nvSpPr>
              <p:cNvPr id="64" name="Freeform: Shape 63">
                <a:extLst>
                  <a:ext uri="{FF2B5EF4-FFF2-40B4-BE49-F238E27FC236}">
                    <a16:creationId xmlns:a16="http://schemas.microsoft.com/office/drawing/2014/main" id="{98213603-4044-4EDC-B3E0-CE20E3EE9BC2}"/>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a:p>
            </p:txBody>
          </p:sp>
          <p:sp>
            <p:nvSpPr>
              <p:cNvPr id="65" name="Freeform: Shape 64">
                <a:extLst>
                  <a:ext uri="{FF2B5EF4-FFF2-40B4-BE49-F238E27FC236}">
                    <a16:creationId xmlns:a16="http://schemas.microsoft.com/office/drawing/2014/main" id="{DB035EF0-F3DA-4581-9198-447F52894F88}"/>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a:p>
            </p:txBody>
          </p:sp>
          <p:sp>
            <p:nvSpPr>
              <p:cNvPr id="66" name="Freeform: Shape 65">
                <a:extLst>
                  <a:ext uri="{FF2B5EF4-FFF2-40B4-BE49-F238E27FC236}">
                    <a16:creationId xmlns:a16="http://schemas.microsoft.com/office/drawing/2014/main" id="{41AE2AF0-7DD9-443B-8718-D31F62D3CF64}"/>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a:p>
            </p:txBody>
          </p:sp>
          <p:sp>
            <p:nvSpPr>
              <p:cNvPr id="67" name="Freeform: Shape 66">
                <a:extLst>
                  <a:ext uri="{FF2B5EF4-FFF2-40B4-BE49-F238E27FC236}">
                    <a16:creationId xmlns:a16="http://schemas.microsoft.com/office/drawing/2014/main" id="{1CB79995-5784-46B8-8607-92B5827FD726}"/>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a:p>
            </p:txBody>
          </p:sp>
          <p:sp>
            <p:nvSpPr>
              <p:cNvPr id="68" name="Freeform: Shape 67">
                <a:extLst>
                  <a:ext uri="{FF2B5EF4-FFF2-40B4-BE49-F238E27FC236}">
                    <a16:creationId xmlns:a16="http://schemas.microsoft.com/office/drawing/2014/main" id="{C2CD6B3F-A5CA-4C9E-A462-6CF2EE2A5719}"/>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a:p>
            </p:txBody>
          </p:sp>
          <p:sp>
            <p:nvSpPr>
              <p:cNvPr id="69" name="Freeform: Shape 68">
                <a:extLst>
                  <a:ext uri="{FF2B5EF4-FFF2-40B4-BE49-F238E27FC236}">
                    <a16:creationId xmlns:a16="http://schemas.microsoft.com/office/drawing/2014/main" id="{078CAE18-6328-4577-A1E2-68D4E723AA5D}"/>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a:p>
            </p:txBody>
          </p:sp>
          <p:sp>
            <p:nvSpPr>
              <p:cNvPr id="70" name="Freeform: Shape 69">
                <a:extLst>
                  <a:ext uri="{FF2B5EF4-FFF2-40B4-BE49-F238E27FC236}">
                    <a16:creationId xmlns:a16="http://schemas.microsoft.com/office/drawing/2014/main" id="{EBA2E409-2F87-44E1-BDE0-C3F0C5F0EE68}"/>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a:p>
            </p:txBody>
          </p:sp>
          <p:sp>
            <p:nvSpPr>
              <p:cNvPr id="71" name="Freeform: Shape 70">
                <a:extLst>
                  <a:ext uri="{FF2B5EF4-FFF2-40B4-BE49-F238E27FC236}">
                    <a16:creationId xmlns:a16="http://schemas.microsoft.com/office/drawing/2014/main" id="{4B3569C1-CDDE-4300-A777-F5A88095235D}"/>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a:p>
            </p:txBody>
          </p:sp>
        </p:grpSp>
        <p:sp>
          <p:nvSpPr>
            <p:cNvPr id="39" name="Oval 38">
              <a:extLst>
                <a:ext uri="{FF2B5EF4-FFF2-40B4-BE49-F238E27FC236}">
                  <a16:creationId xmlns:a16="http://schemas.microsoft.com/office/drawing/2014/main" id="{9AE111FB-FF99-4626-BF15-A4F33CA3E1B5}"/>
                </a:ext>
              </a:extLst>
            </p:cNvPr>
            <p:cNvSpPr/>
            <p:nvPr userDrawn="1"/>
          </p:nvSpPr>
          <p:spPr bwMode="auto">
            <a:xfrm>
              <a:off x="7282905" y="3548967"/>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EEBF4D1F-7718-4CBE-B978-16FFCC2E3239}"/>
                </a:ext>
              </a:extLst>
            </p:cNvPr>
            <p:cNvSpPr/>
            <p:nvPr userDrawn="1"/>
          </p:nvSpPr>
          <p:spPr bwMode="auto">
            <a:xfrm>
              <a:off x="10896617" y="2909240"/>
              <a:ext cx="124272" cy="12429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59426D11-A3B4-4FDE-8641-D925588DAB39}"/>
                </a:ext>
              </a:extLst>
            </p:cNvPr>
            <p:cNvSpPr/>
            <p:nvPr userDrawn="1"/>
          </p:nvSpPr>
          <p:spPr bwMode="auto">
            <a:xfrm>
              <a:off x="9437993" y="5187887"/>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57EDB010-9BE7-4344-984B-7453B4FF8307}"/>
                </a:ext>
              </a:extLst>
            </p:cNvPr>
            <p:cNvSpPr/>
            <p:nvPr userDrawn="1"/>
          </p:nvSpPr>
          <p:spPr bwMode="auto">
            <a:xfrm>
              <a:off x="9087616" y="1541433"/>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786CA2CE-9797-4C92-9057-B3C8D9338727}"/>
                </a:ext>
              </a:extLst>
            </p:cNvPr>
            <p:cNvSpPr/>
            <p:nvPr userDrawn="1"/>
          </p:nvSpPr>
          <p:spPr bwMode="auto">
            <a:xfrm>
              <a:off x="9052314" y="3314275"/>
              <a:ext cx="229418" cy="22945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F9A1662E-1481-432B-8DC4-FF834AA60F57}"/>
                </a:ext>
              </a:extLst>
            </p:cNvPr>
            <p:cNvSpPr/>
            <p:nvPr userDrawn="1"/>
          </p:nvSpPr>
          <p:spPr bwMode="auto">
            <a:xfrm>
              <a:off x="9104887" y="2889394"/>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715F718A-84C5-42DA-9B9C-64E200753714}"/>
                </a:ext>
              </a:extLst>
            </p:cNvPr>
            <p:cNvSpPr/>
            <p:nvPr userDrawn="1"/>
          </p:nvSpPr>
          <p:spPr bwMode="auto">
            <a:xfrm>
              <a:off x="9104887" y="3844315"/>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48AC1770-CB0D-4E0F-BBE4-41A23A7256AC}"/>
                </a:ext>
              </a:extLst>
            </p:cNvPr>
            <p:cNvSpPr/>
            <p:nvPr userDrawn="1"/>
          </p:nvSpPr>
          <p:spPr bwMode="auto">
            <a:xfrm rot="16200000">
              <a:off x="8628699"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4DE4736B-6655-4B31-833F-1C130B67E3D0}"/>
                </a:ext>
              </a:extLst>
            </p:cNvPr>
            <p:cNvSpPr/>
            <p:nvPr userDrawn="1"/>
          </p:nvSpPr>
          <p:spPr bwMode="auto">
            <a:xfrm rot="16200000">
              <a:off x="9583486"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20691641"/>
      </p:ext>
    </p:extLst>
  </p:cSld>
  <p:clrMapOvr>
    <a:masterClrMapping/>
  </p:clrMapOvr>
  <p:transition>
    <p:fade/>
  </p:transition>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slide with graphic 3">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57D6331F-1A15-46AA-A57A-300CC97487E4}"/>
              </a:ext>
            </a:extLst>
          </p:cNvPr>
          <p:cNvPicPr>
            <a:picLocks noChangeAspect="1"/>
          </p:cNvPicPr>
          <p:nvPr/>
        </p:nvPicPr>
        <p:blipFill>
          <a:blip r:embed="rId2"/>
          <a:stretch>
            <a:fillRect/>
          </a:stretch>
        </p:blipFill>
        <p:spPr>
          <a:xfrm>
            <a:off x="136885" y="159691"/>
            <a:ext cx="2635247" cy="871753"/>
          </a:xfrm>
          <a:prstGeom prst="rect">
            <a:avLst/>
          </a:prstGeom>
        </p:spPr>
      </p:pic>
      <p:sp>
        <p:nvSpPr>
          <p:cNvPr id="72" name="Rectangle 71">
            <a:extLst>
              <a:ext uri="{FF2B5EF4-FFF2-40B4-BE49-F238E27FC236}">
                <a16:creationId xmlns:a16="http://schemas.microsoft.com/office/drawing/2014/main" id="{5E3B1CB1-53A4-41B0-A2BE-8C0CF51F9838}"/>
              </a:ext>
            </a:extLst>
          </p:cNvPr>
          <p:cNvSpPr/>
          <p:nvPr/>
        </p:nvSpPr>
        <p:spPr bwMode="auto">
          <a:xfrm>
            <a:off x="6229842" y="0"/>
            <a:ext cx="5962158"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73" name="Picture 72">
            <a:extLst>
              <a:ext uri="{FF2B5EF4-FFF2-40B4-BE49-F238E27FC236}">
                <a16:creationId xmlns:a16="http://schemas.microsoft.com/office/drawing/2014/main" id="{D680D2A1-07E3-478C-BBA8-560737A2431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grpSp>
        <p:nvGrpSpPr>
          <p:cNvPr id="74" name="Graphic 1">
            <a:extLst>
              <a:ext uri="{FF2B5EF4-FFF2-40B4-BE49-F238E27FC236}">
                <a16:creationId xmlns:a16="http://schemas.microsoft.com/office/drawing/2014/main" id="{4D1B2C3D-109D-46DF-9BA8-640EAF66A03A}"/>
              </a:ext>
            </a:extLst>
          </p:cNvPr>
          <p:cNvGrpSpPr/>
          <p:nvPr/>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75" name="Freeform: Shape 74">
              <a:extLst>
                <a:ext uri="{FF2B5EF4-FFF2-40B4-BE49-F238E27FC236}">
                  <a16:creationId xmlns:a16="http://schemas.microsoft.com/office/drawing/2014/main" id="{4DD6AF04-319F-47B0-AAC8-6520DF9B67CE}"/>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a:p>
          </p:txBody>
        </p:sp>
        <p:sp>
          <p:nvSpPr>
            <p:cNvPr id="76" name="Freeform: Shape 75">
              <a:extLst>
                <a:ext uri="{FF2B5EF4-FFF2-40B4-BE49-F238E27FC236}">
                  <a16:creationId xmlns:a16="http://schemas.microsoft.com/office/drawing/2014/main" id="{283985E4-C6DA-4D56-A4B2-188AF3D29025}"/>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a:p>
          </p:txBody>
        </p:sp>
        <p:sp>
          <p:nvSpPr>
            <p:cNvPr id="77" name="Freeform: Shape 76">
              <a:extLst>
                <a:ext uri="{FF2B5EF4-FFF2-40B4-BE49-F238E27FC236}">
                  <a16:creationId xmlns:a16="http://schemas.microsoft.com/office/drawing/2014/main" id="{720519B8-1B86-435B-BE56-B5FAEAD39754}"/>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a:p>
          </p:txBody>
        </p:sp>
        <p:sp>
          <p:nvSpPr>
            <p:cNvPr id="78" name="Freeform: Shape 77">
              <a:extLst>
                <a:ext uri="{FF2B5EF4-FFF2-40B4-BE49-F238E27FC236}">
                  <a16:creationId xmlns:a16="http://schemas.microsoft.com/office/drawing/2014/main" id="{DF83B222-A47F-44B5-9AB0-6ED40197E618}"/>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a:p>
          </p:txBody>
        </p:sp>
        <p:sp>
          <p:nvSpPr>
            <p:cNvPr id="79" name="Freeform: Shape 78">
              <a:extLst>
                <a:ext uri="{FF2B5EF4-FFF2-40B4-BE49-F238E27FC236}">
                  <a16:creationId xmlns:a16="http://schemas.microsoft.com/office/drawing/2014/main" id="{589A001D-6C7B-4022-B9DE-F83CEC98FE10}"/>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a:p>
          </p:txBody>
        </p:sp>
        <p:sp>
          <p:nvSpPr>
            <p:cNvPr id="80" name="Freeform: Shape 79">
              <a:extLst>
                <a:ext uri="{FF2B5EF4-FFF2-40B4-BE49-F238E27FC236}">
                  <a16:creationId xmlns:a16="http://schemas.microsoft.com/office/drawing/2014/main" id="{5DCC5C22-8F39-4F71-91FB-71155D0A374F}"/>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a:p>
          </p:txBody>
        </p:sp>
        <p:sp>
          <p:nvSpPr>
            <p:cNvPr id="81" name="Freeform: Shape 80">
              <a:extLst>
                <a:ext uri="{FF2B5EF4-FFF2-40B4-BE49-F238E27FC236}">
                  <a16:creationId xmlns:a16="http://schemas.microsoft.com/office/drawing/2014/main" id="{0ABDA59A-625F-451E-BBC5-4F89B8E5CA51}"/>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a:p>
          </p:txBody>
        </p:sp>
        <p:sp>
          <p:nvSpPr>
            <p:cNvPr id="82" name="Freeform: Shape 81">
              <a:extLst>
                <a:ext uri="{FF2B5EF4-FFF2-40B4-BE49-F238E27FC236}">
                  <a16:creationId xmlns:a16="http://schemas.microsoft.com/office/drawing/2014/main" id="{8FF37886-1883-475A-9E61-5E78DBBEDDAE}"/>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a:p>
          </p:txBody>
        </p:sp>
        <p:sp>
          <p:nvSpPr>
            <p:cNvPr id="83" name="Freeform: Shape 82">
              <a:extLst>
                <a:ext uri="{FF2B5EF4-FFF2-40B4-BE49-F238E27FC236}">
                  <a16:creationId xmlns:a16="http://schemas.microsoft.com/office/drawing/2014/main" id="{798377FB-665F-4899-86A8-48FF769AC164}"/>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a:p>
          </p:txBody>
        </p:sp>
        <p:sp>
          <p:nvSpPr>
            <p:cNvPr id="84" name="Freeform: Shape 83">
              <a:extLst>
                <a:ext uri="{FF2B5EF4-FFF2-40B4-BE49-F238E27FC236}">
                  <a16:creationId xmlns:a16="http://schemas.microsoft.com/office/drawing/2014/main" id="{A1B6E554-C7FE-437C-B43A-26461DDBED1D}"/>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a:p>
          </p:txBody>
        </p:sp>
        <p:sp>
          <p:nvSpPr>
            <p:cNvPr id="85" name="Freeform: Shape 84">
              <a:extLst>
                <a:ext uri="{FF2B5EF4-FFF2-40B4-BE49-F238E27FC236}">
                  <a16:creationId xmlns:a16="http://schemas.microsoft.com/office/drawing/2014/main" id="{6916078A-4E6C-4B1D-8F43-B3F2605CCBBA}"/>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a:p>
          </p:txBody>
        </p:sp>
        <p:sp>
          <p:nvSpPr>
            <p:cNvPr id="86" name="Freeform: Shape 85">
              <a:extLst>
                <a:ext uri="{FF2B5EF4-FFF2-40B4-BE49-F238E27FC236}">
                  <a16:creationId xmlns:a16="http://schemas.microsoft.com/office/drawing/2014/main" id="{870BEE33-905A-44A9-86EB-CC160AFE1010}"/>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a:p>
          </p:txBody>
        </p:sp>
        <p:sp>
          <p:nvSpPr>
            <p:cNvPr id="87" name="Freeform: Shape 86">
              <a:extLst>
                <a:ext uri="{FF2B5EF4-FFF2-40B4-BE49-F238E27FC236}">
                  <a16:creationId xmlns:a16="http://schemas.microsoft.com/office/drawing/2014/main" id="{D0FEA133-67C4-462C-B78A-0D3B435D0A56}"/>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a:p>
          </p:txBody>
        </p:sp>
        <p:sp>
          <p:nvSpPr>
            <p:cNvPr id="88" name="Freeform: Shape 87">
              <a:extLst>
                <a:ext uri="{FF2B5EF4-FFF2-40B4-BE49-F238E27FC236}">
                  <a16:creationId xmlns:a16="http://schemas.microsoft.com/office/drawing/2014/main" id="{0191B600-F65E-475C-99A2-EDC38A117B47}"/>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a:p>
          </p:txBody>
        </p:sp>
        <p:sp>
          <p:nvSpPr>
            <p:cNvPr id="89" name="Freeform: Shape 88">
              <a:extLst>
                <a:ext uri="{FF2B5EF4-FFF2-40B4-BE49-F238E27FC236}">
                  <a16:creationId xmlns:a16="http://schemas.microsoft.com/office/drawing/2014/main" id="{81D1CB41-4153-4C2B-95A8-8E51D544C2A6}"/>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a:p>
          </p:txBody>
        </p:sp>
        <p:sp>
          <p:nvSpPr>
            <p:cNvPr id="90" name="Freeform: Shape 89">
              <a:extLst>
                <a:ext uri="{FF2B5EF4-FFF2-40B4-BE49-F238E27FC236}">
                  <a16:creationId xmlns:a16="http://schemas.microsoft.com/office/drawing/2014/main" id="{AD85E53E-76EE-4693-B925-448F1AED55C3}"/>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a:p>
          </p:txBody>
        </p:sp>
        <p:sp>
          <p:nvSpPr>
            <p:cNvPr id="91" name="Freeform: Shape 90">
              <a:extLst>
                <a:ext uri="{FF2B5EF4-FFF2-40B4-BE49-F238E27FC236}">
                  <a16:creationId xmlns:a16="http://schemas.microsoft.com/office/drawing/2014/main" id="{FBF422B5-FEC5-4A6F-980D-F4DCB2842F2D}"/>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a:p>
          </p:txBody>
        </p:sp>
        <p:sp>
          <p:nvSpPr>
            <p:cNvPr id="92" name="Freeform: Shape 91">
              <a:extLst>
                <a:ext uri="{FF2B5EF4-FFF2-40B4-BE49-F238E27FC236}">
                  <a16:creationId xmlns:a16="http://schemas.microsoft.com/office/drawing/2014/main" id="{73E90C96-7BF3-4653-8F6B-20B2AEFF9C9A}"/>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a:p>
          </p:txBody>
        </p:sp>
        <p:sp>
          <p:nvSpPr>
            <p:cNvPr id="93" name="Freeform: Shape 92">
              <a:extLst>
                <a:ext uri="{FF2B5EF4-FFF2-40B4-BE49-F238E27FC236}">
                  <a16:creationId xmlns:a16="http://schemas.microsoft.com/office/drawing/2014/main" id="{10255508-CD31-475F-9938-E6992594AD7F}"/>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a:p>
          </p:txBody>
        </p:sp>
        <p:sp>
          <p:nvSpPr>
            <p:cNvPr id="94" name="Freeform: Shape 93">
              <a:extLst>
                <a:ext uri="{FF2B5EF4-FFF2-40B4-BE49-F238E27FC236}">
                  <a16:creationId xmlns:a16="http://schemas.microsoft.com/office/drawing/2014/main" id="{6180CF46-AD3A-4882-BF8C-42A4079F05AC}"/>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a:p>
          </p:txBody>
        </p:sp>
        <p:sp>
          <p:nvSpPr>
            <p:cNvPr id="95" name="Freeform: Shape 94">
              <a:extLst>
                <a:ext uri="{FF2B5EF4-FFF2-40B4-BE49-F238E27FC236}">
                  <a16:creationId xmlns:a16="http://schemas.microsoft.com/office/drawing/2014/main" id="{E32DF239-2F1F-4DEF-84E6-8AA4C60B1814}"/>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a:p>
          </p:txBody>
        </p:sp>
        <p:sp>
          <p:nvSpPr>
            <p:cNvPr id="96" name="Freeform: Shape 95">
              <a:extLst>
                <a:ext uri="{FF2B5EF4-FFF2-40B4-BE49-F238E27FC236}">
                  <a16:creationId xmlns:a16="http://schemas.microsoft.com/office/drawing/2014/main" id="{1FF529E2-E4DE-4BC2-AD36-9E2F91168396}"/>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a:p>
          </p:txBody>
        </p:sp>
        <p:sp>
          <p:nvSpPr>
            <p:cNvPr id="97" name="Freeform: Shape 96">
              <a:extLst>
                <a:ext uri="{FF2B5EF4-FFF2-40B4-BE49-F238E27FC236}">
                  <a16:creationId xmlns:a16="http://schemas.microsoft.com/office/drawing/2014/main" id="{EBD42EE8-F67C-4184-AC55-B277B9D45512}"/>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a:p>
          </p:txBody>
        </p:sp>
        <p:sp>
          <p:nvSpPr>
            <p:cNvPr id="98" name="Freeform: Shape 97">
              <a:extLst>
                <a:ext uri="{FF2B5EF4-FFF2-40B4-BE49-F238E27FC236}">
                  <a16:creationId xmlns:a16="http://schemas.microsoft.com/office/drawing/2014/main" id="{2FCFEDC0-0434-46B3-BDE6-2A548497D148}"/>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a:p>
          </p:txBody>
        </p:sp>
      </p:grpSp>
    </p:spTree>
    <p:extLst>
      <p:ext uri="{BB962C8B-B14F-4D97-AF65-F5344CB8AC3E}">
        <p14:creationId xmlns:p14="http://schemas.microsoft.com/office/powerpoint/2010/main" val="148341196"/>
      </p:ext>
    </p:extLst>
  </p:cSld>
  <p:clrMapOvr>
    <a:masterClrMapping/>
  </p:clrMapOvr>
  <p:transition>
    <p:fade/>
  </p:transition>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B852478B-55EF-4189-A468-2CD5FFD82747}"/>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520250928"/>
      </p:ext>
    </p:extLst>
  </p:cSld>
  <p:clrMapOvr>
    <a:masterClrMapping/>
  </p:clrMapOvr>
  <p:transition>
    <p:fade/>
  </p:transition>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3" y="1291693"/>
            <a:ext cx="11340811" cy="2544286"/>
          </a:xfrm>
        </p:spPr>
        <p:txBody>
          <a:bodyPr/>
          <a:lstStyle>
            <a:lvl1pPr>
              <a:spcBef>
                <a:spcPts val="392"/>
              </a:spcBef>
              <a:spcAft>
                <a:spcPts val="588"/>
              </a:spcAft>
              <a:defRPr sz="2400">
                <a:latin typeface="+mn-lt"/>
              </a:defRPr>
            </a:lvl1pPr>
            <a:lvl2pPr>
              <a:spcBef>
                <a:spcPts val="392"/>
              </a:spcBef>
              <a:spcAft>
                <a:spcPts val="588"/>
              </a:spcAft>
              <a:defRPr sz="2400">
                <a:latin typeface="+mn-lt"/>
              </a:defRPr>
            </a:lvl2pPr>
            <a:lvl3pPr>
              <a:spcBef>
                <a:spcPts val="392"/>
              </a:spcBef>
              <a:spcAft>
                <a:spcPts val="588"/>
              </a:spcAft>
              <a:defRPr sz="2400">
                <a:latin typeface="+mn-lt"/>
              </a:defRPr>
            </a:lvl3pPr>
            <a:lvl4pPr>
              <a:spcBef>
                <a:spcPts val="392"/>
              </a:spcBef>
              <a:spcAft>
                <a:spcPts val="588"/>
              </a:spcAft>
              <a:defRPr sz="2400">
                <a:latin typeface="+mn-lt"/>
              </a:defRPr>
            </a:lvl4pPr>
            <a:lvl5pPr>
              <a:spcBef>
                <a:spcPts val="392"/>
              </a:spcBef>
              <a:spcAft>
                <a:spcPts val="588"/>
              </a:spcAft>
              <a:defRPr sz="2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144001028"/>
      </p:ext>
    </p:extLst>
  </p:cSld>
  <p:clrMapOvr>
    <a:masterClrMapping/>
  </p:clrMapOvr>
  <p:transition>
    <p:fade/>
  </p:transition>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p:nvSpPr>
        <p:spPr bwMode="auto">
          <a:xfrm>
            <a:off x="0" y="5670550"/>
            <a:ext cx="12192000" cy="7469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797806"/>
            <a:ext cx="11341268" cy="492443"/>
          </a:xfrm>
        </p:spPr>
        <p:txBody>
          <a:bodyPr anchor="ctr"/>
          <a:lstStyle>
            <a:lvl1pPr>
              <a:defRPr sz="2000"/>
            </a:lvl1pPr>
          </a:lstStyle>
          <a:p>
            <a:pPr lvl="0"/>
            <a:r>
              <a:rPr lang="en-US"/>
              <a:t>Click to edit Master text styles</a:t>
            </a:r>
          </a:p>
        </p:txBody>
      </p:sp>
      <p:sp>
        <p:nvSpPr>
          <p:cNvPr id="4" name="Footer Placeholder 1">
            <a:extLst>
              <a:ext uri="{FF2B5EF4-FFF2-40B4-BE49-F238E27FC236}">
                <a16:creationId xmlns:a16="http://schemas.microsoft.com/office/drawing/2014/main" id="{BBE90075-187C-4F60-81BA-E239B43D9044}"/>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81979072"/>
      </p:ext>
    </p:extLst>
  </p:cSld>
  <p:clrMapOvr>
    <a:masterClrMapping/>
  </p:clrMapOvr>
  <p:transition>
    <p:fade/>
  </p:transition>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29350" y="1456896"/>
            <a:ext cx="5543550"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1EECB910-8937-4CC4-AEC5-2DD554C2D636}"/>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811478266"/>
      </p:ext>
    </p:extLst>
  </p:cSld>
  <p:clrMapOvr>
    <a:masterClrMapping/>
  </p:clrMapOvr>
  <p:transition>
    <p:fade/>
  </p:transition>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3"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7516BD94-AE1C-455F-8D7D-7082BB27F029}"/>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933641158"/>
      </p:ext>
    </p:extLst>
  </p:cSld>
  <p:clrMapOvr>
    <a:masterClrMapping/>
  </p:clrMapOvr>
  <p:transition>
    <p:fade/>
  </p:transition>
  <p:hf sldNum="0"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87A06669-B2CF-43F2-99B5-001A005A3AA1}"/>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34975272"/>
      </p:ext>
    </p:extLst>
  </p:cSld>
  <p:clrMapOvr>
    <a:masterClrMapping/>
  </p:clrMapOvr>
  <p:transition>
    <p:fade/>
  </p:transition>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29350" y="1456896"/>
            <a:ext cx="5531577"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055448584"/>
      </p:ext>
    </p:extLst>
  </p:cSld>
  <p:clrMapOvr>
    <a:masterClrMapping/>
  </p:clrMapOvr>
  <p:transition>
    <p:fade/>
  </p:transition>
  <p:hf sldNum="0"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3 rows</a:t>
            </a:r>
          </a:p>
        </p:txBody>
      </p:sp>
      <p:sp>
        <p:nvSpPr>
          <p:cNvPr id="5" name="Text Placeholder 4"/>
          <p:cNvSpPr>
            <a:spLocks noGrp="1"/>
          </p:cNvSpPr>
          <p:nvPr>
            <p:ph type="body" sz="quarter" idx="11" hasCustomPrompt="1"/>
          </p:nvPr>
        </p:nvSpPr>
        <p:spPr>
          <a:xfrm>
            <a:off x="4078288" y="1358901"/>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816784"/>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5" name="Text Placeholder 4">
            <a:extLst>
              <a:ext uri="{FF2B5EF4-FFF2-40B4-BE49-F238E27FC236}">
                <a16:creationId xmlns:a16="http://schemas.microsoft.com/office/drawing/2014/main" id="{17004B21-C7C1-4F96-8432-F7255C26DB8E}"/>
              </a:ext>
            </a:extLst>
          </p:cNvPr>
          <p:cNvSpPr>
            <a:spLocks noGrp="1"/>
          </p:cNvSpPr>
          <p:nvPr>
            <p:ph type="body" sz="quarter" idx="20" hasCustomPrompt="1"/>
          </p:nvPr>
        </p:nvSpPr>
        <p:spPr>
          <a:xfrm>
            <a:off x="4078288" y="4274667"/>
            <a:ext cx="7695070" cy="1224434"/>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D3BC550B-9B11-4380-8D6F-F4741FB779EC}"/>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045630453"/>
      </p:ext>
    </p:extLst>
  </p:cSld>
  <p:clrMapOvr>
    <a:masterClrMapping/>
  </p:clrMapOvr>
  <p:transition>
    <p:fade/>
  </p:transition>
  <p:hf sldNum="0" hdr="0" ftr="0" dt="0"/>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4 rows</a:t>
            </a:r>
          </a:p>
        </p:txBody>
      </p:sp>
      <p:sp>
        <p:nvSpPr>
          <p:cNvPr id="5" name="Text Placeholder 4"/>
          <p:cNvSpPr>
            <a:spLocks noGrp="1"/>
          </p:cNvSpPr>
          <p:nvPr>
            <p:ph type="body" sz="quarter" idx="11" hasCustomPrompt="1"/>
          </p:nvPr>
        </p:nvSpPr>
        <p:spPr>
          <a:xfrm>
            <a:off x="4078288" y="985704"/>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339411"/>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693118"/>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5046824"/>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1FA6548C-890C-4150-B5BD-A8AF55A82E70}"/>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18616648"/>
      </p:ext>
    </p:extLst>
  </p:cSld>
  <p:clrMapOvr>
    <a:masterClrMapping/>
  </p:clrMapOvr>
  <p:transition>
    <p:fade/>
  </p:transition>
  <p:hf sldNum="0" hdr="0" ftr="0" dt="0"/>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4078288" y="691125"/>
            <a:ext cx="7695070" cy="822645"/>
          </a:xfr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619933"/>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548741"/>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477549"/>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40635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533516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3CE3F527-08C7-43D0-8032-F2A71F76D6A3}"/>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133309132"/>
      </p:ext>
    </p:extLst>
  </p:cSld>
  <p:clrMapOvr>
    <a:masterClrMapping/>
  </p:clrMapOvr>
  <p:transition>
    <p:fade/>
  </p:transition>
  <p:hf sldNum="0" hdr="0" ftr="0" dt="0"/>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4078288" y="466348"/>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4" name="Text Placeholder 4"/>
          <p:cNvSpPr>
            <a:spLocks noGrp="1"/>
          </p:cNvSpPr>
          <p:nvPr>
            <p:ph type="body" sz="quarter" idx="15" hasCustomPrompt="1"/>
          </p:nvPr>
        </p:nvSpPr>
        <p:spPr>
          <a:xfrm>
            <a:off x="4078288" y="1216264"/>
            <a:ext cx="7695069" cy="675889"/>
          </a:xfrm>
        </p:spPr>
        <p:txBody>
          <a:bodyPr vert="horz" wrap="square" lIns="0" tIns="0" rIns="0" bIns="0" rtlCol="0" anchor="ctr">
            <a:noAutofit/>
          </a:bodyPr>
          <a:lstStyle>
            <a:lvl2pPr>
              <a:defRPr lang="en-US" sz="1600" b="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6" name="Text Placeholder 4"/>
          <p:cNvSpPr>
            <a:spLocks noGrp="1"/>
          </p:cNvSpPr>
          <p:nvPr>
            <p:ph type="body" sz="quarter" idx="17" hasCustomPrompt="1"/>
          </p:nvPr>
        </p:nvSpPr>
        <p:spPr>
          <a:xfrm>
            <a:off x="4078288" y="1966180"/>
            <a:ext cx="7695069" cy="675889"/>
          </a:xfr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8" name="Text Placeholder 4"/>
          <p:cNvSpPr>
            <a:spLocks noGrp="1"/>
          </p:cNvSpPr>
          <p:nvPr>
            <p:ph type="body" sz="quarter" idx="19" hasCustomPrompt="1"/>
          </p:nvPr>
        </p:nvSpPr>
        <p:spPr>
          <a:xfrm>
            <a:off x="4078288" y="2716096"/>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20" name="Text Placeholder 4"/>
          <p:cNvSpPr>
            <a:spLocks noGrp="1"/>
          </p:cNvSpPr>
          <p:nvPr>
            <p:ph type="body" sz="quarter" idx="21" hasCustomPrompt="1"/>
          </p:nvPr>
        </p:nvSpPr>
        <p:spPr>
          <a:xfrm>
            <a:off x="4078288" y="3466012"/>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215928"/>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965844"/>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1" name="Text Placeholder 4">
            <a:extLst>
              <a:ext uri="{FF2B5EF4-FFF2-40B4-BE49-F238E27FC236}">
                <a16:creationId xmlns:a16="http://schemas.microsoft.com/office/drawing/2014/main" id="{BBE4C696-54C0-4167-89B1-D1FE9690F330}"/>
              </a:ext>
            </a:extLst>
          </p:cNvPr>
          <p:cNvSpPr>
            <a:spLocks noGrp="1"/>
          </p:cNvSpPr>
          <p:nvPr>
            <p:ph type="body" sz="quarter" idx="24" hasCustomPrompt="1"/>
          </p:nvPr>
        </p:nvSpPr>
        <p:spPr>
          <a:xfrm>
            <a:off x="4078288" y="5715763"/>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4" name="Footer Placeholder 1">
            <a:extLst>
              <a:ext uri="{FF2B5EF4-FFF2-40B4-BE49-F238E27FC236}">
                <a16:creationId xmlns:a16="http://schemas.microsoft.com/office/drawing/2014/main" id="{FCBBA077-FCDA-4F62-B502-F11F61DDA34D}"/>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016591781"/>
      </p:ext>
    </p:extLst>
  </p:cSld>
  <p:clrMapOvr>
    <a:masterClrMapping/>
  </p:clrMapOvr>
  <p:transition>
    <p:fade/>
  </p:transition>
  <p:hf sldNum="0" hdr="0" ftr="0" dt="0"/>
  <p:extLst>
    <p:ext uri="{DCECCB84-F9BA-43D5-87BE-67443E8EF086}">
      <p15:sldGuideLst xmlns:p15="http://schemas.microsoft.com/office/powerpoint/2012/main">
        <p15:guide id="1" pos="1728">
          <p15:clr>
            <a:srgbClr val="FBAE40"/>
          </p15:clr>
        </p15:guide>
        <p15:guide id="2" pos="2354">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3619500" y="466348"/>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3619500" y="1308612"/>
            <a:ext cx="3330574"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3619500" y="2150876"/>
            <a:ext cx="3330574"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3619500" y="2993140"/>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3619500" y="3835404"/>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3619500" y="5519930"/>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66348"/>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8612"/>
            <a:ext cx="3442157"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50876"/>
            <a:ext cx="3442157"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93140"/>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5404"/>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8331200" y="5519930"/>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18917961"/>
      </p:ext>
    </p:extLst>
  </p:cSld>
  <p:clrMapOvr>
    <a:masterClrMapping/>
  </p:clrMapOvr>
  <p:transition>
    <p:fade/>
  </p:transition>
  <p:hf sldNum="0" hdr="0" ftr="0" dt="0"/>
  <p:extLst>
    <p:ext uri="{DCECCB84-F9BA-43D5-87BE-67443E8EF086}">
      <p15:sldGuideLst xmlns:p15="http://schemas.microsoft.com/office/powerpoint/2012/main">
        <p15:guide id="1" pos="1728">
          <p15:clr>
            <a:srgbClr val="FBAE40"/>
          </p15:clr>
        </p15:guide>
        <p15:guide id="2" pos="228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p:nvSpPr>
        <p:spPr bwMode="auto">
          <a:xfrm>
            <a:off x="468134" y="1456896"/>
            <a:ext cx="3603442" cy="3100576"/>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5" name="Text Placeholder 4"/>
          <p:cNvSpPr>
            <a:spLocks noGrp="1"/>
          </p:cNvSpPr>
          <p:nvPr>
            <p:ph type="body" sz="quarter" idx="11" hasCustomPrompt="1"/>
          </p:nvPr>
        </p:nvSpPr>
        <p:spPr>
          <a:xfrm>
            <a:off x="418643" y="4708215"/>
            <a:ext cx="365293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p:nvSpPr>
        <p:spPr bwMode="auto">
          <a:xfrm>
            <a:off x="4308909" y="1456896"/>
            <a:ext cx="3603442" cy="3100576"/>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293969"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p:nvSpPr>
        <p:spPr bwMode="auto">
          <a:xfrm>
            <a:off x="8159021" y="1456896"/>
            <a:ext cx="3603442" cy="3100576"/>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0" name="Text Placeholder 4"/>
          <p:cNvSpPr>
            <a:spLocks noGrp="1"/>
          </p:cNvSpPr>
          <p:nvPr>
            <p:ph type="body" sz="quarter" idx="13" hasCustomPrompt="1"/>
          </p:nvPr>
        </p:nvSpPr>
        <p:spPr>
          <a:xfrm>
            <a:off x="8144083"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65432839"/>
      </p:ext>
    </p:extLst>
  </p:cSld>
  <p:clrMapOvr>
    <a:masterClrMapping/>
  </p:clrMapOvr>
  <p:transition>
    <p:fade/>
  </p:transition>
  <p:hf sldNum="0"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p:nvSpPr>
        <p:spPr bwMode="auto">
          <a:xfrm>
            <a:off x="9697686" y="2526646"/>
            <a:ext cx="2082603" cy="1784048"/>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303411097"/>
      </p:ext>
    </p:extLst>
  </p:cSld>
  <p:clrMapOvr>
    <a:masterClrMapping/>
  </p:clrMapOvr>
  <p:transition>
    <p:fade/>
  </p:transition>
  <p:hf sldNum="0"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18643" y="2161629"/>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18643" y="3628878"/>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C3405CC5-9896-4E3A-9373-436306F5BF12}"/>
              </a:ext>
            </a:extLst>
          </p:cNvPr>
          <p:cNvSpPr txBox="1">
            <a:spLocks/>
          </p:cNvSpPr>
          <p:nvPr/>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a:t>© Copyright Microsoft Corporation. All rights reserved.</a:t>
            </a:r>
          </a:p>
        </p:txBody>
      </p:sp>
    </p:spTree>
    <p:extLst>
      <p:ext uri="{BB962C8B-B14F-4D97-AF65-F5344CB8AC3E}">
        <p14:creationId xmlns:p14="http://schemas.microsoft.com/office/powerpoint/2010/main" val="1947683112"/>
      </p:ext>
    </p:extLst>
  </p:cSld>
  <p:clrMapOvr>
    <a:masterClrMapping/>
  </p:clrMapOvr>
  <p:transition>
    <p:fade/>
  </p:transition>
  <p:hf sldNum="0"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823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29578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p:nvCxnSpPr>
        <p:spPr>
          <a:xfrm>
            <a:off x="418644" y="5094886"/>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530920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p:nvSpPr>
        <p:spPr bwMode="auto">
          <a:xfrm>
            <a:off x="6229842" y="1456896"/>
            <a:ext cx="5543514" cy="496061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85524829"/>
      </p:ext>
    </p:extLst>
  </p:cSld>
  <p:clrMapOvr>
    <a:masterClrMapping/>
  </p:clrMapOvr>
  <p:transition>
    <p:fade/>
  </p:transition>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_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709493"/>
            <a:ext cx="5579310" cy="369332"/>
          </a:xfrm>
          <a:prstGeom prst="rect">
            <a:avLst/>
          </a:prstGeom>
        </p:spPr>
        <p:txBody>
          <a:bodyPr wrap="square" lIns="0" tIns="0" rIns="0" bIns="0" anchor="b">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267319"/>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p:nvCxnSpPr>
        <p:spPr>
          <a:xfrm>
            <a:off x="1422400" y="3066417"/>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80740"/>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p:nvCxnSpPr>
        <p:spPr>
          <a:xfrm>
            <a:off x="1422400" y="40798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29416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p:nvCxnSpPr>
        <p:spPr>
          <a:xfrm>
            <a:off x="1422400" y="5093259"/>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530758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a:t>© Copyright Microsoft Corporation. All rights reserved.</a:t>
            </a:r>
          </a:p>
        </p:txBody>
      </p:sp>
    </p:spTree>
    <p:extLst>
      <p:ext uri="{BB962C8B-B14F-4D97-AF65-F5344CB8AC3E}">
        <p14:creationId xmlns:p14="http://schemas.microsoft.com/office/powerpoint/2010/main" val="307464012"/>
      </p:ext>
    </p:extLst>
  </p:cSld>
  <p:clrMapOvr>
    <a:masterClrMapping/>
  </p:clrMapOvr>
  <p:transition>
    <p:fade/>
  </p:transition>
  <p:hf sldNum="0"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p:nvSpPr>
        <p:spPr bwMode="auto">
          <a:xfrm>
            <a:off x="6229842" y="1456896"/>
            <a:ext cx="5543514" cy="496061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p:nvCxnSpPr>
        <p:spPr>
          <a:xfrm>
            <a:off x="418644" y="52142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03155003"/>
      </p:ext>
    </p:extLst>
  </p:cSld>
  <p:clrMapOvr>
    <a:masterClrMapping/>
  </p:clrMapOvr>
  <p:transition>
    <p:fade/>
  </p:transition>
  <p:hf sldNum="0"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p:nvSpPr>
        <p:spPr bwMode="auto">
          <a:xfrm>
            <a:off x="6229842" y="1456896"/>
            <a:ext cx="5543514" cy="496061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059165031"/>
      </p:ext>
    </p:extLst>
  </p:cSld>
  <p:clrMapOvr>
    <a:masterClrMapping/>
  </p:clrMapOvr>
  <p:transition>
    <p:fade/>
  </p:transition>
  <p:hf sldNum="0"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Demo slide with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a:t>Click to edit Master title style</a:t>
            </a:r>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spAutoFit/>
          </a:bodyPr>
          <a:lstStyle>
            <a:lvl1pPr marL="0" indent="0">
              <a:lnSpc>
                <a:spcPts val="2353"/>
              </a:lnSpc>
              <a:buNone/>
              <a:defRPr sz="24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err="1"/>
              <a:t>Large</a:t>
            </a:r>
            <a:r>
              <a:rPr lang="pt-BR"/>
              <a:t> </a:t>
            </a:r>
            <a:r>
              <a:rPr lang="pt-BR" err="1"/>
              <a:t>subhead</a:t>
            </a:r>
            <a:r>
              <a:rPr lang="pt-BR"/>
              <a:t> Segoe UI </a:t>
            </a:r>
            <a:r>
              <a:rPr lang="pt-BR" err="1"/>
              <a:t>Semibold</a:t>
            </a:r>
            <a:r>
              <a:rPr lang="pt-BR"/>
              <a:t> Regular 20/24</a:t>
            </a:r>
            <a:endParaRPr lang="en-US"/>
          </a:p>
        </p:txBody>
      </p:sp>
      <p:sp>
        <p:nvSpPr>
          <p:cNvPr id="5" name="Text Placeholder 4"/>
          <p:cNvSpPr>
            <a:spLocks noGrp="1"/>
          </p:cNvSpPr>
          <p:nvPr>
            <p:ph type="body" sz="quarter" idx="11" hasCustomPrompt="1"/>
          </p:nvPr>
        </p:nvSpPr>
        <p:spPr>
          <a:xfrm>
            <a:off x="418643" y="2158886"/>
            <a:ext cx="5408118" cy="2339102"/>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8A22579A-F1B5-42C9-964C-C03AC4869056}"/>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37001350"/>
      </p:ext>
    </p:extLst>
  </p:cSld>
  <p:clrMapOvr>
    <a:masterClrMapping/>
  </p:clrMapOvr>
  <p:transition>
    <p:fade/>
  </p:transition>
  <p:hf sldNum="0"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265962" y="1702827"/>
            <a:ext cx="7660076" cy="4311543"/>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E84FE4C0-97E2-47A0-A924-D46358B22C16}"/>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587521090"/>
      </p:ext>
    </p:extLst>
  </p:cSld>
  <p:clrMapOvr>
    <a:masterClrMapping/>
  </p:clrMapOvr>
  <p:transition>
    <p:fade/>
  </p:transition>
  <p:hf sldNum="0"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9" name="Text Placeholder 4"/>
          <p:cNvSpPr>
            <a:spLocks noGrp="1"/>
          </p:cNvSpPr>
          <p:nvPr>
            <p:ph type="body" sz="quarter" idx="12" hasCustomPrompt="1"/>
          </p:nvPr>
        </p:nvSpPr>
        <p:spPr>
          <a:xfrm>
            <a:off x="455992" y="5947380"/>
            <a:ext cx="3618381"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17" name="Text Placeholder 4"/>
          <p:cNvSpPr>
            <a:spLocks noGrp="1"/>
          </p:cNvSpPr>
          <p:nvPr>
            <p:ph type="body" sz="quarter" idx="18" hasCustomPrompt="1"/>
          </p:nvPr>
        </p:nvSpPr>
        <p:spPr>
          <a:xfrm>
            <a:off x="4303152"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3" name="Footer Placeholder 1">
            <a:extLst>
              <a:ext uri="{FF2B5EF4-FFF2-40B4-BE49-F238E27FC236}">
                <a16:creationId xmlns:a16="http://schemas.microsoft.com/office/drawing/2014/main" id="{FA5328AC-6A58-453B-9802-C4F04C292953}"/>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5" name="Title 4">
            <a:extLst>
              <a:ext uri="{FF2B5EF4-FFF2-40B4-BE49-F238E27FC236}">
                <a16:creationId xmlns:a16="http://schemas.microsoft.com/office/drawing/2014/main" id="{4C72913C-59D3-4340-A6C5-32B69C2989A0}"/>
              </a:ext>
            </a:extLst>
          </p:cNvPr>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1313885856"/>
      </p:ext>
    </p:extLst>
  </p:cSld>
  <p:clrMapOvr>
    <a:masterClrMapping/>
  </p:clrMapOvr>
  <p:transition>
    <p:fade/>
  </p:transition>
  <p:hf sldNum="0"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4"/>
            <a:ext cx="11343820" cy="4960181"/>
          </a:xfrm>
          <a:prstGeom prst="rect">
            <a:avLst/>
          </a:prstGeom>
        </p:spPr>
        <p:txBody>
          <a:bodyPr anchor="ctr" anchorCtr="0"/>
          <a:lstStyle>
            <a:lvl1pPr algn="ctr">
              <a:defRPr sz="2400"/>
            </a:lvl1pPr>
          </a:lstStyle>
          <a:p>
            <a:r>
              <a:rPr lang="en-US"/>
              <a:t>Click icon to add table</a:t>
            </a:r>
          </a:p>
        </p:txBody>
      </p:sp>
      <p:sp>
        <p:nvSpPr>
          <p:cNvPr id="2" name="Footer Placeholder 1">
            <a:extLst>
              <a:ext uri="{FF2B5EF4-FFF2-40B4-BE49-F238E27FC236}">
                <a16:creationId xmlns:a16="http://schemas.microsoft.com/office/drawing/2014/main" id="{71E5784C-2CDD-4699-AC34-0D913D75C715}"/>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945576104"/>
      </p:ext>
    </p:extLst>
  </p:cSld>
  <p:clrMapOvr>
    <a:masterClrMapping/>
  </p:clrMapOvr>
  <p:transition>
    <p:fade/>
  </p:transition>
  <p:hf sldNum="0"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1_Text option 4">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1" hasCustomPrompt="1"/>
          </p:nvPr>
        </p:nvSpPr>
        <p:spPr>
          <a:xfrm>
            <a:off x="431095" y="2740880"/>
            <a:ext cx="2603367" cy="2988507"/>
          </a:xfr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3344578" y="2739464"/>
            <a:ext cx="2603367" cy="2988507"/>
          </a:xfr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6258062" y="2739464"/>
            <a:ext cx="2603367" cy="2988507"/>
          </a:xfr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9171546" y="2739464"/>
            <a:ext cx="2603367" cy="2988507"/>
          </a:xfr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44738245-4240-4679-8431-2218AB616298}"/>
              </a:ext>
              <a:ext uri="{C183D7F6-B498-43B3-948B-1728B52AA6E4}">
                <adec:decorative xmlns:adec="http://schemas.microsoft.com/office/drawing/2017/decorative" val="1"/>
              </a:ext>
            </a:extLst>
          </p:cNvPr>
          <p:cNvCxnSpPr>
            <a:cxnSpLocks/>
          </p:cNvCxnSpPr>
          <p:nvPr/>
        </p:nvCxnSpPr>
        <p:spPr>
          <a:xfrm>
            <a:off x="3189521"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9099E02-C7DB-4453-A260-90431D88E427}"/>
              </a:ext>
              <a:ext uri="{C183D7F6-B498-43B3-948B-1728B52AA6E4}">
                <adec:decorative xmlns:adec="http://schemas.microsoft.com/office/drawing/2017/decorative" val="1"/>
              </a:ext>
            </a:extLst>
          </p:cNvPr>
          <p:cNvCxnSpPr>
            <a:cxnSpLocks/>
          </p:cNvCxnSpPr>
          <p:nvPr/>
        </p:nvCxnSpPr>
        <p:spPr>
          <a:xfrm>
            <a:off x="6103006"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C193CAE-888D-4B82-A6DF-559BB7F55658}"/>
              </a:ext>
              <a:ext uri="{C183D7F6-B498-43B3-948B-1728B52AA6E4}">
                <adec:decorative xmlns:adec="http://schemas.microsoft.com/office/drawing/2017/decorative" val="1"/>
              </a:ext>
            </a:extLst>
          </p:cNvPr>
          <p:cNvCxnSpPr>
            <a:cxnSpLocks/>
          </p:cNvCxnSpPr>
          <p:nvPr/>
        </p:nvCxnSpPr>
        <p:spPr>
          <a:xfrm>
            <a:off x="9016490"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35DDF1D4-BDBC-4EF5-9960-9F822820EEDA}"/>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562569207"/>
      </p:ext>
    </p:extLst>
  </p:cSld>
  <p:clrMapOvr>
    <a:masterClrMapping/>
  </p:clrMapOvr>
  <p:transition>
    <p:fade/>
  </p:transition>
  <p:hf sldNum="0"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two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a:t>Body copy Segoe UI </a:t>
            </a:r>
            <a:r>
              <a:rPr lang="en-US" err="1"/>
              <a:t>Semibold</a:t>
            </a:r>
            <a:r>
              <a:rPr lang="en-US"/>
              <a:t> 20/24. </a:t>
            </a:r>
          </a:p>
          <a:p>
            <a:pPr lvl="1"/>
            <a:r>
              <a:rPr lang="en-US"/>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6E88CC05-5984-4661-94A2-4BD7378D4A33}"/>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004711312"/>
      </p:ext>
    </p:extLst>
  </p:cSld>
  <p:clrMapOvr>
    <a:masterClrMapping/>
  </p:clrMapOvr>
  <p:transition>
    <p:fade/>
  </p:transition>
  <p:hf sldNum="0"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988937734"/>
      </p:ext>
    </p:extLst>
  </p:cSld>
  <p:clrMapOvr>
    <a:masterClrMapping/>
  </p:clrMapOvr>
  <p:transition>
    <p:fade/>
  </p:transition>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9" Type="http://schemas.openxmlformats.org/officeDocument/2006/relationships/slideLayout" Target="../slideLayouts/slideLayout54.xml"/><Relationship Id="rId21" Type="http://schemas.openxmlformats.org/officeDocument/2006/relationships/slideLayout" Target="../slideLayouts/slideLayout36.xml"/><Relationship Id="rId34" Type="http://schemas.openxmlformats.org/officeDocument/2006/relationships/slideLayout" Target="../slideLayouts/slideLayout49.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50" Type="http://schemas.openxmlformats.org/officeDocument/2006/relationships/slideLayout" Target="../slideLayouts/slideLayout65.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9" Type="http://schemas.openxmlformats.org/officeDocument/2006/relationships/slideLayout" Target="../slideLayouts/slideLayout44.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53" Type="http://schemas.openxmlformats.org/officeDocument/2006/relationships/slideLayout" Target="../slideLayouts/slideLayout68.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4" Type="http://schemas.openxmlformats.org/officeDocument/2006/relationships/slideLayout" Target="../slideLayouts/slideLayout59.xml"/><Relationship Id="rId52" Type="http://schemas.openxmlformats.org/officeDocument/2006/relationships/slideLayout" Target="../slideLayouts/slideLayout67.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8" Type="http://schemas.openxmlformats.org/officeDocument/2006/relationships/slideLayout" Target="../slideLayouts/slideLayout23.xml"/><Relationship Id="rId51" Type="http://schemas.openxmlformats.org/officeDocument/2006/relationships/slideLayout" Target="../slideLayouts/slideLayout66.xml"/><Relationship Id="rId3" Type="http://schemas.openxmlformats.org/officeDocument/2006/relationships/slideLayout" Target="../slideLayouts/slideLayout18.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46" Type="http://schemas.openxmlformats.org/officeDocument/2006/relationships/slideLayout" Target="../slideLayouts/slideLayout61.xml"/><Relationship Id="rId20" Type="http://schemas.openxmlformats.org/officeDocument/2006/relationships/slideLayout" Target="../slideLayouts/slideLayout35.xml"/><Relationship Id="rId41" Type="http://schemas.openxmlformats.org/officeDocument/2006/relationships/slideLayout" Target="../slideLayouts/slideLayout56.xml"/><Relationship Id="rId54"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slideLayout" Target="../slideLayouts/slideLayout51.xml"/><Relationship Id="rId49" Type="http://schemas.openxmlformats.org/officeDocument/2006/relationships/slideLayout" Target="../slideLayouts/slideLayout6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9" Type="http://schemas.openxmlformats.org/officeDocument/2006/relationships/slideLayout" Target="../slideLayouts/slideLayout107.xml"/><Relationship Id="rId21" Type="http://schemas.openxmlformats.org/officeDocument/2006/relationships/slideLayout" Target="../slideLayouts/slideLayout89.xml"/><Relationship Id="rId34" Type="http://schemas.openxmlformats.org/officeDocument/2006/relationships/slideLayout" Target="../slideLayouts/slideLayout102.xml"/><Relationship Id="rId42" Type="http://schemas.openxmlformats.org/officeDocument/2006/relationships/slideLayout" Target="../slideLayouts/slideLayout110.xml"/><Relationship Id="rId47" Type="http://schemas.openxmlformats.org/officeDocument/2006/relationships/slideLayout" Target="../slideLayouts/slideLayout115.xml"/><Relationship Id="rId7" Type="http://schemas.openxmlformats.org/officeDocument/2006/relationships/slideLayout" Target="../slideLayouts/slideLayout7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9" Type="http://schemas.openxmlformats.org/officeDocument/2006/relationships/slideLayout" Target="../slideLayouts/slideLayout97.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32" Type="http://schemas.openxmlformats.org/officeDocument/2006/relationships/slideLayout" Target="../slideLayouts/slideLayout100.xml"/><Relationship Id="rId37" Type="http://schemas.openxmlformats.org/officeDocument/2006/relationships/slideLayout" Target="../slideLayouts/slideLayout105.xml"/><Relationship Id="rId40" Type="http://schemas.openxmlformats.org/officeDocument/2006/relationships/slideLayout" Target="../slideLayouts/slideLayout108.xml"/><Relationship Id="rId45" Type="http://schemas.openxmlformats.org/officeDocument/2006/relationships/slideLayout" Target="../slideLayouts/slideLayout113.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36" Type="http://schemas.openxmlformats.org/officeDocument/2006/relationships/slideLayout" Target="../slideLayouts/slideLayout104.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31" Type="http://schemas.openxmlformats.org/officeDocument/2006/relationships/slideLayout" Target="../slideLayouts/slideLayout99.xml"/><Relationship Id="rId44" Type="http://schemas.openxmlformats.org/officeDocument/2006/relationships/slideLayout" Target="../slideLayouts/slideLayout112.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30" Type="http://schemas.openxmlformats.org/officeDocument/2006/relationships/slideLayout" Target="../slideLayouts/slideLayout98.xml"/><Relationship Id="rId35" Type="http://schemas.openxmlformats.org/officeDocument/2006/relationships/slideLayout" Target="../slideLayouts/slideLayout103.xml"/><Relationship Id="rId43" Type="http://schemas.openxmlformats.org/officeDocument/2006/relationships/slideLayout" Target="../slideLayouts/slideLayout111.xml"/><Relationship Id="rId48" Type="http://schemas.openxmlformats.org/officeDocument/2006/relationships/theme" Target="../theme/theme3.xml"/><Relationship Id="rId8" Type="http://schemas.openxmlformats.org/officeDocument/2006/relationships/slideLayout" Target="../slideLayouts/slideLayout76.xml"/><Relationship Id="rId3" Type="http://schemas.openxmlformats.org/officeDocument/2006/relationships/slideLayout" Target="../slideLayouts/slideLayout71.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33" Type="http://schemas.openxmlformats.org/officeDocument/2006/relationships/slideLayout" Target="../slideLayouts/slideLayout101.xml"/><Relationship Id="rId38" Type="http://schemas.openxmlformats.org/officeDocument/2006/relationships/slideLayout" Target="../slideLayouts/slideLayout106.xml"/><Relationship Id="rId46" Type="http://schemas.openxmlformats.org/officeDocument/2006/relationships/slideLayout" Target="../slideLayouts/slideLayout114.xml"/><Relationship Id="rId20" Type="http://schemas.openxmlformats.org/officeDocument/2006/relationships/slideLayout" Target="../slideLayouts/slideLayout88.xml"/><Relationship Id="rId41"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10" r:id="rId1"/>
    <p:sldLayoutId id="2147484580" r:id="rId2"/>
    <p:sldLayoutId id="2147484609" r:id="rId3"/>
    <p:sldLayoutId id="2147484741" r:id="rId4"/>
    <p:sldLayoutId id="2147484240" r:id="rId5"/>
    <p:sldLayoutId id="2147484241" r:id="rId6"/>
    <p:sldLayoutId id="2147484474" r:id="rId7"/>
    <p:sldLayoutId id="2147484245" r:id="rId8"/>
    <p:sldLayoutId id="2147484247" r:id="rId9"/>
    <p:sldLayoutId id="2147484584" r:id="rId10"/>
    <p:sldLayoutId id="2147484583" r:id="rId11"/>
    <p:sldLayoutId id="2147484256" r:id="rId12"/>
    <p:sldLayoutId id="2147484257" r:id="rId13"/>
    <p:sldLayoutId id="2147484585" r:id="rId14"/>
    <p:sldLayoutId id="2147484299" r:id="rId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13" name="Group 12">
            <a:extLst>
              <a:ext uri="{FF2B5EF4-FFF2-40B4-BE49-F238E27FC236}">
                <a16:creationId xmlns:a16="http://schemas.microsoft.com/office/drawing/2014/main" id="{E44624BD-1B5A-49BF-A660-FB967C992154}"/>
              </a:ext>
            </a:extLst>
          </p:cNvPr>
          <p:cNvGrpSpPr/>
          <p:nvPr/>
        </p:nvGrpSpPr>
        <p:grpSpPr>
          <a:xfrm rot="5400000">
            <a:off x="9114924" y="3156600"/>
            <a:ext cx="6843276" cy="530076"/>
            <a:chOff x="-2857775" y="8147048"/>
            <a:chExt cx="11623156" cy="1498603"/>
          </a:xfrm>
        </p:grpSpPr>
        <p:sp>
          <p:nvSpPr>
            <p:cNvPr id="14" name="Rectangle 13">
              <a:extLst>
                <a:ext uri="{FF2B5EF4-FFF2-40B4-BE49-F238E27FC236}">
                  <a16:creationId xmlns:a16="http://schemas.microsoft.com/office/drawing/2014/main" id="{B7BB6BA6-0E25-40ED-9E86-E1ADB171F38F}"/>
                </a:ext>
              </a:extLst>
            </p:cNvPr>
            <p:cNvSpPr/>
            <p:nvPr userDrawn="1"/>
          </p:nvSpPr>
          <p:spPr bwMode="auto">
            <a:xfrm>
              <a:off x="5983100" y="8147051"/>
              <a:ext cx="2782281" cy="14985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Gray</a:t>
              </a:r>
            </a:p>
            <a:p>
              <a:pPr defTabSz="914102" fontAlgn="base">
                <a:spcBef>
                  <a:spcPct val="0"/>
                </a:spcBef>
                <a:spcAft>
                  <a:spcPts val="98"/>
                </a:spcAft>
              </a:pPr>
              <a:r>
                <a:rPr lang="en-US" sz="588" dirty="0">
                  <a:solidFill>
                    <a:schemeClr val="bg1"/>
                  </a:solidFill>
                  <a:ea typeface="Segoe UI" pitchFamily="34" charset="0"/>
                  <a:cs typeface="Segoe UI" pitchFamily="34" charset="0"/>
                </a:rPr>
                <a:t>R117 G117 B122</a:t>
              </a:r>
            </a:p>
            <a:p>
              <a:pPr defTabSz="914102" fontAlgn="base">
                <a:spcBef>
                  <a:spcPct val="0"/>
                </a:spcBef>
                <a:spcAft>
                  <a:spcPts val="98"/>
                </a:spcAft>
              </a:pPr>
              <a:r>
                <a:rPr lang="en-US" sz="588" dirty="0">
                  <a:solidFill>
                    <a:schemeClr val="bg1"/>
                  </a:solidFill>
                  <a:ea typeface="Segoe UI" pitchFamily="34" charset="0"/>
                  <a:cs typeface="Segoe UI" pitchFamily="34" charset="0"/>
                </a:rPr>
                <a:t>Hex #75757A</a:t>
              </a:r>
            </a:p>
          </p:txBody>
        </p:sp>
        <p:sp>
          <p:nvSpPr>
            <p:cNvPr id="15" name="Rectangle 14">
              <a:extLst>
                <a:ext uri="{FF2B5EF4-FFF2-40B4-BE49-F238E27FC236}">
                  <a16:creationId xmlns:a16="http://schemas.microsoft.com/office/drawing/2014/main" id="{2B86C892-8813-4C52-B1CD-6C3224A42168}"/>
                </a:ext>
              </a:extLst>
            </p:cNvPr>
            <p:cNvSpPr/>
            <p:nvPr userDrawn="1"/>
          </p:nvSpPr>
          <p:spPr bwMode="auto">
            <a:xfrm>
              <a:off x="3154167" y="8147050"/>
              <a:ext cx="2827669" cy="1498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Blue-Gray</a:t>
              </a:r>
            </a:p>
            <a:p>
              <a:pPr defTabSz="914102" fontAlgn="base">
                <a:spcBef>
                  <a:spcPct val="0"/>
                </a:spcBef>
                <a:spcAft>
                  <a:spcPts val="98"/>
                </a:spcAft>
              </a:pPr>
              <a:r>
                <a:rPr lang="en-US" sz="588" dirty="0">
                  <a:solidFill>
                    <a:schemeClr val="bg1"/>
                  </a:solidFill>
                  <a:ea typeface="Segoe UI" pitchFamily="34" charset="0"/>
                  <a:cs typeface="Segoe UI" pitchFamily="34" charset="0"/>
                </a:rPr>
                <a:t>R36 G58 B94</a:t>
              </a:r>
            </a:p>
            <a:p>
              <a:pPr defTabSz="914102" fontAlgn="base">
                <a:spcBef>
                  <a:spcPct val="0"/>
                </a:spcBef>
                <a:spcAft>
                  <a:spcPts val="98"/>
                </a:spcAft>
              </a:pPr>
              <a:r>
                <a:rPr lang="en-US" sz="588" dirty="0">
                  <a:solidFill>
                    <a:schemeClr val="bg1"/>
                  </a:solidFill>
                  <a:ea typeface="Segoe UI" pitchFamily="34" charset="0"/>
                  <a:cs typeface="Segoe UI" pitchFamily="34" charset="0"/>
                </a:rPr>
                <a:t>Hex #243A5E</a:t>
              </a:r>
            </a:p>
          </p:txBody>
        </p:sp>
        <p:sp>
          <p:nvSpPr>
            <p:cNvPr id="16" name="Rectangle 15">
              <a:extLst>
                <a:ext uri="{FF2B5EF4-FFF2-40B4-BE49-F238E27FC236}">
                  <a16:creationId xmlns:a16="http://schemas.microsoft.com/office/drawing/2014/main" id="{C6F005C9-9D4A-4760-B079-613D55BEF6C1}"/>
                </a:ext>
              </a:extLst>
            </p:cNvPr>
            <p:cNvSpPr/>
            <p:nvPr userDrawn="1"/>
          </p:nvSpPr>
          <p:spPr bwMode="auto">
            <a:xfrm>
              <a:off x="465139" y="8147051"/>
              <a:ext cx="2689028" cy="1498600"/>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a:t>
              </a:r>
            </a:p>
            <a:p>
              <a:pPr defTabSz="914102" fontAlgn="base">
                <a:spcBef>
                  <a:spcPct val="0"/>
                </a:spcBef>
                <a:spcAft>
                  <a:spcPts val="98"/>
                </a:spcAft>
              </a:pPr>
              <a:r>
                <a:rPr lang="en-US" sz="588" dirty="0">
                  <a:solidFill>
                    <a:schemeClr val="bg1"/>
                  </a:solidFill>
                  <a:ea typeface="Segoe UI" pitchFamily="34" charset="0"/>
                  <a:cs typeface="Segoe UI" pitchFamily="34" charset="0"/>
                </a:rPr>
                <a:t>R0 G120 B211</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#0078D4</a:t>
              </a:r>
            </a:p>
          </p:txBody>
        </p:sp>
        <p:grpSp>
          <p:nvGrpSpPr>
            <p:cNvPr id="17" name="Group 16">
              <a:extLst>
                <a:ext uri="{FF2B5EF4-FFF2-40B4-BE49-F238E27FC236}">
                  <a16:creationId xmlns:a16="http://schemas.microsoft.com/office/drawing/2014/main" id="{2AA8C56F-41A8-41CF-9D47-B07BB80801DD}"/>
                </a:ext>
              </a:extLst>
            </p:cNvPr>
            <p:cNvGrpSpPr/>
            <p:nvPr userDrawn="1"/>
          </p:nvGrpSpPr>
          <p:grpSpPr>
            <a:xfrm>
              <a:off x="-2857775" y="8147048"/>
              <a:ext cx="3321653" cy="1498596"/>
              <a:chOff x="-2857775" y="8250837"/>
              <a:chExt cx="3321653" cy="1394819"/>
            </a:xfrm>
          </p:grpSpPr>
          <p:sp>
            <p:nvSpPr>
              <p:cNvPr id="18" name="Rectangle 17">
                <a:extLst>
                  <a:ext uri="{FF2B5EF4-FFF2-40B4-BE49-F238E27FC236}">
                    <a16:creationId xmlns:a16="http://schemas.microsoft.com/office/drawing/2014/main" id="{A786E9CC-EF5A-451C-9E90-03F4B57973DF}"/>
                  </a:ext>
                </a:extLst>
              </p:cNvPr>
              <p:cNvSpPr/>
              <p:nvPr userDrawn="1"/>
            </p:nvSpPr>
            <p:spPr bwMode="auto">
              <a:xfrm>
                <a:off x="-2857775" y="8250837"/>
                <a:ext cx="1660192" cy="1394818"/>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Black</a:t>
                </a:r>
              </a:p>
              <a:p>
                <a:pPr defTabSz="914102" fontAlgn="base">
                  <a:spcBef>
                    <a:spcPct val="0"/>
                  </a:spcBef>
                  <a:spcAft>
                    <a:spcPts val="98"/>
                  </a:spcAft>
                </a:pPr>
                <a:r>
                  <a:rPr lang="en-US" sz="588" dirty="0">
                    <a:solidFill>
                      <a:schemeClr val="bg1"/>
                    </a:solidFill>
                    <a:ea typeface="Segoe UI" pitchFamily="34" charset="0"/>
                    <a:cs typeface="Segoe UI" pitchFamily="34" charset="0"/>
                  </a:rPr>
                  <a:t>R0 G0 B0</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#000000</a:t>
                </a:r>
              </a:p>
            </p:txBody>
          </p:sp>
          <p:sp>
            <p:nvSpPr>
              <p:cNvPr id="19" name="Rectangle 18">
                <a:extLst>
                  <a:ext uri="{FF2B5EF4-FFF2-40B4-BE49-F238E27FC236}">
                    <a16:creationId xmlns:a16="http://schemas.microsoft.com/office/drawing/2014/main" id="{09B13B5B-71AA-4DFE-9DEE-1DF6184F0582}"/>
                  </a:ext>
                </a:extLst>
              </p:cNvPr>
              <p:cNvSpPr/>
              <p:nvPr userDrawn="1"/>
            </p:nvSpPr>
            <p:spPr bwMode="auto">
              <a:xfrm>
                <a:off x="-1196315" y="8250841"/>
                <a:ext cx="1660193" cy="1394815"/>
              </a:xfrm>
              <a:prstGeom prst="rect">
                <a:avLst/>
              </a:prstGeom>
              <a:solidFill>
                <a:schemeClr val="bg2"/>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tx1"/>
                    </a:solidFill>
                    <a:ea typeface="Segoe UI" pitchFamily="34" charset="0"/>
                    <a:cs typeface="Segoe UI" pitchFamily="34" charset="0"/>
                  </a:rPr>
                  <a:t>White</a:t>
                </a:r>
              </a:p>
              <a:p>
                <a:pPr defTabSz="914102" fontAlgn="base">
                  <a:spcBef>
                    <a:spcPct val="0"/>
                  </a:spcBef>
                  <a:spcAft>
                    <a:spcPts val="98"/>
                  </a:spcAft>
                </a:pPr>
                <a:r>
                  <a:rPr lang="en-US" sz="588" dirty="0">
                    <a:solidFill>
                      <a:schemeClr val="tx1"/>
                    </a:solidFill>
                    <a:ea typeface="Segoe UI" pitchFamily="34" charset="0"/>
                    <a:cs typeface="Segoe UI" pitchFamily="34" charset="0"/>
                  </a:rPr>
                  <a:t>R255 G255 B255</a:t>
                </a:r>
              </a:p>
              <a:p>
                <a:pPr defTabSz="914102" fontAlgn="base">
                  <a:spcBef>
                    <a:spcPct val="0"/>
                  </a:spcBef>
                  <a:spcAft>
                    <a:spcPts val="98"/>
                  </a:spcAft>
                </a:pPr>
                <a:r>
                  <a:rPr lang="en-US" sz="588" dirty="0">
                    <a:solidFill>
                      <a:schemeClr val="tx1"/>
                    </a:solidFill>
                    <a:ea typeface="Segoe UI" pitchFamily="34" charset="0"/>
                    <a:cs typeface="Segoe UI" pitchFamily="34" charset="0"/>
                  </a:rPr>
                  <a:t>Hex #FFFFFF</a:t>
                </a:r>
              </a:p>
            </p:txBody>
          </p:sp>
        </p:grpSp>
      </p:grpSp>
      <p:sp>
        <p:nvSpPr>
          <p:cNvPr id="11" name="Title Placeholder 1">
            <a:extLst>
              <a:ext uri="{FF2B5EF4-FFF2-40B4-BE49-F238E27FC236}">
                <a16:creationId xmlns:a16="http://schemas.microsoft.com/office/drawing/2014/main" id="{8146AE93-787B-42C7-998B-94945CCDB245}"/>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12" name="Text Placeholder 3">
            <a:extLst>
              <a:ext uri="{FF2B5EF4-FFF2-40B4-BE49-F238E27FC236}">
                <a16:creationId xmlns:a16="http://schemas.microsoft.com/office/drawing/2014/main" id="{322D9ECE-2F8A-41BF-B932-3CBFEE52CFCD}"/>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0" name="GRID" hidden="1">
            <a:extLst>
              <a:ext uri="{FF2B5EF4-FFF2-40B4-BE49-F238E27FC236}">
                <a16:creationId xmlns:a16="http://schemas.microsoft.com/office/drawing/2014/main" id="{22E0827B-BC1A-44E2-8096-61C3B6CE9235}"/>
              </a:ext>
            </a:extLst>
          </p:cNvPr>
          <p:cNvGrpSpPr/>
          <p:nvPr userDrawn="1"/>
        </p:nvGrpSpPr>
        <p:grpSpPr>
          <a:xfrm>
            <a:off x="0" y="0"/>
            <a:ext cx="12192000" cy="6858000"/>
            <a:chOff x="0" y="0"/>
            <a:chExt cx="12192000" cy="6858000"/>
          </a:xfrm>
        </p:grpSpPr>
        <p:cxnSp>
          <p:nvCxnSpPr>
            <p:cNvPr id="21" name="Straight Connector 20">
              <a:extLst>
                <a:ext uri="{FF2B5EF4-FFF2-40B4-BE49-F238E27FC236}">
                  <a16:creationId xmlns:a16="http://schemas.microsoft.com/office/drawing/2014/main" id="{9BECC4A3-5E56-46AB-B66A-24DB6F63C4FD}"/>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D5DED18-B8E3-4E64-A2F9-AC876A45E950}"/>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27B2490-4E01-419B-9E15-AB1014C5585F}"/>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51B5F87-CB60-4C61-B0D4-0C5801F71D24}"/>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E5640D5-10AB-40EE-95AF-87579AFDE0EA}"/>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08585DA-510F-494E-A9B7-254EB9BECF52}"/>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E4731B3-644F-4E37-BA44-ADA1DF75E384}"/>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91E010D-3645-4CAF-8CA0-B22C9B4B1698}"/>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5057B69-9FBE-4155-9F90-BAA01449C7BA}"/>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DE02459-2825-4AA0-ABEC-7CBA2298C3B4}"/>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0039303-4947-41C2-AF95-B60F1C0EE653}"/>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6F4ED6F-ADD8-4311-BC08-B50F06C11267}"/>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E052927-2CE4-4E87-B2F1-BDFB8CA825C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DC82426-ED22-418B-ADE0-D8A3C728E805}"/>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014786F-E497-4601-8EC7-5FBC624548C9}"/>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AD541AA-9B42-4318-8260-D19740D5CD48}"/>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459E5E3-4E7C-47AD-BAF6-D40C808B2421}"/>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A1745E5-301B-48E7-8AF3-6A4652362C3A}"/>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99AB3D5-A967-4468-A455-A376CD1DD0C4}"/>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A267528-5387-4DC7-BAE0-D023B941FE78}"/>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9BB4ECA-5958-471D-86B9-8531F578F149}"/>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FF77FE5-11E6-43DC-B99C-F2ADB26E464D}"/>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83F4A49-6A1D-4AB4-AECB-710DE98015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B51C4FE-249A-44AE-A18C-E773AE76FB19}"/>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69E0E17-D8D3-4E4D-A7FE-9AFD470BD3AA}"/>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82DB94-9146-431A-9B8B-6AAC6E76B64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BCC82BA-674A-4BBC-ABA5-68B4AD3D5A19}"/>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9F537F4-3DB2-485E-ACC0-65F639F316D4}"/>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220F975-3D71-49A3-8F00-3F6BCE4F0935}"/>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89FD55E-813F-4122-8C22-3E1162867774}"/>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E35D2CB-8F27-4A92-9C8D-7A79F0B183C1}"/>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0F3267F-CE5D-4883-86D0-FD742567176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0F4D088-BD82-4E16-B541-B869789E8801}"/>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33D50B9-9DE7-460E-91A2-05019D97564F}"/>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5" name=".64 square" hidden="1">
            <a:extLst>
              <a:ext uri="{FF2B5EF4-FFF2-40B4-BE49-F238E27FC236}">
                <a16:creationId xmlns:a16="http://schemas.microsoft.com/office/drawing/2014/main" id="{7688798E-233A-4099-B60A-EBD1052094FF}"/>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6" name=".32 square" hidden="1">
            <a:extLst>
              <a:ext uri="{FF2B5EF4-FFF2-40B4-BE49-F238E27FC236}">
                <a16:creationId xmlns:a16="http://schemas.microsoft.com/office/drawing/2014/main" id="{B46B5817-534B-4451-9E77-9425BB016BAC}"/>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82394868"/>
      </p:ext>
    </p:extLst>
  </p:cSld>
  <p:clrMap bg1="lt1" tx1="dk1" bg2="lt2" tx2="dk2" accent1="accent1" accent2="accent2" accent3="accent3" accent4="accent4" accent5="accent5" accent6="accent6" hlink="hlink" folHlink="folHlink"/>
  <p:sldLayoutIdLst>
    <p:sldLayoutId id="2147484819" r:id="rId1"/>
    <p:sldLayoutId id="2147484820" r:id="rId2"/>
    <p:sldLayoutId id="2147484821" r:id="rId3"/>
    <p:sldLayoutId id="2147484822" r:id="rId4"/>
    <p:sldLayoutId id="2147484823" r:id="rId5"/>
    <p:sldLayoutId id="2147484824" r:id="rId6"/>
    <p:sldLayoutId id="2147484825" r:id="rId7"/>
    <p:sldLayoutId id="2147484826" r:id="rId8"/>
    <p:sldLayoutId id="2147484827" r:id="rId9"/>
    <p:sldLayoutId id="2147484828" r:id="rId10"/>
    <p:sldLayoutId id="2147484829" r:id="rId11"/>
    <p:sldLayoutId id="2147484830" r:id="rId12"/>
    <p:sldLayoutId id="2147484831" r:id="rId13"/>
    <p:sldLayoutId id="2147484832" r:id="rId14"/>
    <p:sldLayoutId id="2147484833" r:id="rId15"/>
    <p:sldLayoutId id="2147484834" r:id="rId16"/>
    <p:sldLayoutId id="2147484835" r:id="rId17"/>
    <p:sldLayoutId id="2147484836" r:id="rId18"/>
    <p:sldLayoutId id="2147484837" r:id="rId19"/>
    <p:sldLayoutId id="2147484838" r:id="rId20"/>
    <p:sldLayoutId id="2147484839" r:id="rId21"/>
    <p:sldLayoutId id="2147484840" r:id="rId22"/>
    <p:sldLayoutId id="2147484841" r:id="rId23"/>
    <p:sldLayoutId id="2147484842" r:id="rId24"/>
    <p:sldLayoutId id="2147484843" r:id="rId25"/>
    <p:sldLayoutId id="2147484844" r:id="rId26"/>
    <p:sldLayoutId id="2147484845" r:id="rId27"/>
    <p:sldLayoutId id="2147484846" r:id="rId28"/>
    <p:sldLayoutId id="2147484847" r:id="rId29"/>
    <p:sldLayoutId id="2147484848" r:id="rId30"/>
    <p:sldLayoutId id="2147484849" r:id="rId31"/>
    <p:sldLayoutId id="2147484794" r:id="rId32"/>
    <p:sldLayoutId id="2147484795" r:id="rId33"/>
    <p:sldLayoutId id="2147484796" r:id="rId34"/>
    <p:sldLayoutId id="2147484797" r:id="rId35"/>
    <p:sldLayoutId id="2147484798" r:id="rId36"/>
    <p:sldLayoutId id="2147484799" r:id="rId37"/>
    <p:sldLayoutId id="2147484800" r:id="rId38"/>
    <p:sldLayoutId id="2147484801" r:id="rId39"/>
    <p:sldLayoutId id="2147484802" r:id="rId40"/>
    <p:sldLayoutId id="2147484803" r:id="rId41"/>
    <p:sldLayoutId id="2147484804" r:id="rId42"/>
    <p:sldLayoutId id="2147484805" r:id="rId43"/>
    <p:sldLayoutId id="2147484806" r:id="rId44"/>
    <p:sldLayoutId id="2147484807" r:id="rId45"/>
    <p:sldLayoutId id="2147484808" r:id="rId46"/>
    <p:sldLayoutId id="2147484809" r:id="rId47"/>
    <p:sldLayoutId id="2147484810" r:id="rId48"/>
    <p:sldLayoutId id="2147484811" r:id="rId49"/>
    <p:sldLayoutId id="2147484813" r:id="rId50"/>
    <p:sldLayoutId id="2147484814" r:id="rId51"/>
    <p:sldLayoutId id="2147484850" r:id="rId52"/>
    <p:sldLayoutId id="2147484851" r:id="rId53"/>
  </p:sldLayoutIdLst>
  <p:transition>
    <p:fade/>
  </p:transition>
  <p:hf sldNum="0" hdr="0" ft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3" orient="horz" pos="3572">
          <p15:clr>
            <a:srgbClr val="5ACBF0"/>
          </p15:clr>
        </p15:guide>
        <p15:guide id="54" orient="horz" pos="3690">
          <p15:clr>
            <a:srgbClr val="5ACBF0"/>
          </p15:clr>
        </p15:guide>
        <p15:guide id="55" orient="horz" pos="918">
          <p15:clr>
            <a:srgbClr val="F26B43"/>
          </p15:clr>
        </p15:guide>
        <p15:guide id="56" pos="368" userDrawn="1">
          <p15:clr>
            <a:srgbClr val="C35EA4"/>
          </p15:clr>
        </p15:guide>
        <p15:guide id="57" pos="7313" userDrawn="1">
          <p15:clr>
            <a:srgbClr val="C35EA4"/>
          </p15:clr>
        </p15:guide>
        <p15:guide id="58" orient="horz" pos="369" userDrawn="1">
          <p15:clr>
            <a:srgbClr val="C35EA4"/>
          </p15:clr>
        </p15:guide>
        <p15:guide id="59" orient="horz" pos="3949" userDrawn="1">
          <p15:clr>
            <a:srgbClr val="C35EA4"/>
          </p15:clr>
        </p15:guide>
        <p15:guide id="60" orient="horz" pos="184" userDrawn="1">
          <p15:clr>
            <a:srgbClr val="A4A3A4"/>
          </p15:clr>
        </p15:guide>
        <p15:guide id="61" pos="185" userDrawn="1">
          <p15:clr>
            <a:srgbClr val="A4A3A4"/>
          </p15:clr>
        </p15:guide>
        <p15:guide id="62" orient="horz" pos="4135" userDrawn="1">
          <p15:clr>
            <a:srgbClr val="A4A3A4"/>
          </p15:clr>
        </p15:guide>
        <p15:guide id="63" pos="749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a:t>Large: subhead Segoe UI Regular 20/24</a:t>
            </a:r>
          </a:p>
          <a:p>
            <a:pPr lvl="2"/>
            <a:r>
              <a:rPr lang="en-US"/>
              <a:t>Medium: paragraph heading Segoe UI </a:t>
            </a:r>
            <a:r>
              <a:rPr lang="en-US" err="1"/>
              <a:t>Semibold</a:t>
            </a:r>
            <a:r>
              <a:rPr lang="en-US"/>
              <a:t> 14/18</a:t>
            </a:r>
          </a:p>
          <a:p>
            <a:pPr lvl="3"/>
            <a:r>
              <a:rPr lang="en-US"/>
              <a:t>Medium: paragraph body copy Segoe UI Regular 14/18</a:t>
            </a:r>
          </a:p>
          <a:p>
            <a:pPr lvl="4"/>
            <a:r>
              <a:rPr lang="en-US"/>
              <a:t>Small: caption heading Segoe UI Bold 10/12</a:t>
            </a:r>
          </a:p>
          <a:p>
            <a:pPr lvl="6"/>
            <a:r>
              <a:rPr lang="en-US"/>
              <a:t>Small: caption body copy Segoe UI Regular 10/12</a:t>
            </a:r>
          </a:p>
          <a:p>
            <a:pPr lvl="6"/>
            <a:endParaRPr lang="en-US"/>
          </a:p>
          <a:p>
            <a:pPr lvl="6"/>
            <a:endParaRPr lang="en-US"/>
          </a:p>
        </p:txBody>
      </p:sp>
      <p:grpSp>
        <p:nvGrpSpPr>
          <p:cNvPr id="13" name="Group 12">
            <a:extLst>
              <a:ext uri="{FF2B5EF4-FFF2-40B4-BE49-F238E27FC236}">
                <a16:creationId xmlns:a16="http://schemas.microsoft.com/office/drawing/2014/main" id="{E44624BD-1B5A-49BF-A660-FB967C992154}"/>
              </a:ext>
            </a:extLst>
          </p:cNvPr>
          <p:cNvGrpSpPr/>
          <p:nvPr/>
        </p:nvGrpSpPr>
        <p:grpSpPr>
          <a:xfrm rot="5400000">
            <a:off x="9114924" y="3156600"/>
            <a:ext cx="6843276" cy="530076"/>
            <a:chOff x="-2857775" y="8147048"/>
            <a:chExt cx="11623156" cy="1498603"/>
          </a:xfrm>
        </p:grpSpPr>
        <p:sp>
          <p:nvSpPr>
            <p:cNvPr id="14" name="Rectangle 13">
              <a:extLst>
                <a:ext uri="{FF2B5EF4-FFF2-40B4-BE49-F238E27FC236}">
                  <a16:creationId xmlns:a16="http://schemas.microsoft.com/office/drawing/2014/main" id="{B7BB6BA6-0E25-40ED-9E86-E1ADB171F38F}"/>
                </a:ext>
              </a:extLst>
            </p:cNvPr>
            <p:cNvSpPr/>
            <p:nvPr userDrawn="1"/>
          </p:nvSpPr>
          <p:spPr bwMode="auto">
            <a:xfrm>
              <a:off x="5983100" y="8147051"/>
              <a:ext cx="2782281" cy="14985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a:solidFill>
                    <a:schemeClr val="bg1"/>
                  </a:solidFill>
                  <a:ea typeface="Segoe UI" pitchFamily="34" charset="0"/>
                  <a:cs typeface="Segoe UI" pitchFamily="34" charset="0"/>
                </a:rPr>
                <a:t>Gray</a:t>
              </a:r>
            </a:p>
            <a:p>
              <a:pPr defTabSz="914102" fontAlgn="base">
                <a:spcBef>
                  <a:spcPct val="0"/>
                </a:spcBef>
                <a:spcAft>
                  <a:spcPts val="98"/>
                </a:spcAft>
              </a:pPr>
              <a:r>
                <a:rPr lang="en-US" sz="588">
                  <a:solidFill>
                    <a:schemeClr val="bg1"/>
                  </a:solidFill>
                  <a:ea typeface="Segoe UI" pitchFamily="34" charset="0"/>
                  <a:cs typeface="Segoe UI" pitchFamily="34" charset="0"/>
                </a:rPr>
                <a:t>R117 G117 B122</a:t>
              </a:r>
            </a:p>
            <a:p>
              <a:pPr defTabSz="914102" fontAlgn="base">
                <a:spcBef>
                  <a:spcPct val="0"/>
                </a:spcBef>
                <a:spcAft>
                  <a:spcPts val="98"/>
                </a:spcAft>
              </a:pPr>
              <a:r>
                <a:rPr lang="en-US" sz="588">
                  <a:solidFill>
                    <a:schemeClr val="bg1"/>
                  </a:solidFill>
                  <a:ea typeface="Segoe UI" pitchFamily="34" charset="0"/>
                  <a:cs typeface="Segoe UI" pitchFamily="34" charset="0"/>
                </a:rPr>
                <a:t>Hex #75757A</a:t>
              </a:r>
            </a:p>
          </p:txBody>
        </p:sp>
        <p:sp>
          <p:nvSpPr>
            <p:cNvPr id="15" name="Rectangle 14">
              <a:extLst>
                <a:ext uri="{FF2B5EF4-FFF2-40B4-BE49-F238E27FC236}">
                  <a16:creationId xmlns:a16="http://schemas.microsoft.com/office/drawing/2014/main" id="{2B86C892-8813-4C52-B1CD-6C3224A42168}"/>
                </a:ext>
              </a:extLst>
            </p:cNvPr>
            <p:cNvSpPr/>
            <p:nvPr userDrawn="1"/>
          </p:nvSpPr>
          <p:spPr bwMode="auto">
            <a:xfrm>
              <a:off x="3154167" y="8147050"/>
              <a:ext cx="2827669" cy="1498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a:solidFill>
                    <a:schemeClr val="bg1"/>
                  </a:solidFill>
                  <a:ea typeface="Segoe UI" pitchFamily="34" charset="0"/>
                  <a:cs typeface="Segoe UI" pitchFamily="34" charset="0"/>
                </a:rPr>
                <a:t>Blue-Gray</a:t>
              </a:r>
            </a:p>
            <a:p>
              <a:pPr defTabSz="914102" fontAlgn="base">
                <a:spcBef>
                  <a:spcPct val="0"/>
                </a:spcBef>
                <a:spcAft>
                  <a:spcPts val="98"/>
                </a:spcAft>
              </a:pPr>
              <a:r>
                <a:rPr lang="en-US" sz="588">
                  <a:solidFill>
                    <a:schemeClr val="bg1"/>
                  </a:solidFill>
                  <a:ea typeface="Segoe UI" pitchFamily="34" charset="0"/>
                  <a:cs typeface="Segoe UI" pitchFamily="34" charset="0"/>
                </a:rPr>
                <a:t>R36 G58 B94</a:t>
              </a:r>
            </a:p>
            <a:p>
              <a:pPr defTabSz="914102" fontAlgn="base">
                <a:spcBef>
                  <a:spcPct val="0"/>
                </a:spcBef>
                <a:spcAft>
                  <a:spcPts val="98"/>
                </a:spcAft>
              </a:pPr>
              <a:r>
                <a:rPr lang="en-US" sz="588">
                  <a:solidFill>
                    <a:schemeClr val="bg1"/>
                  </a:solidFill>
                  <a:ea typeface="Segoe UI" pitchFamily="34" charset="0"/>
                  <a:cs typeface="Segoe UI" pitchFamily="34" charset="0"/>
                </a:rPr>
                <a:t>Hex #243A5E</a:t>
              </a:r>
            </a:p>
          </p:txBody>
        </p:sp>
        <p:sp>
          <p:nvSpPr>
            <p:cNvPr id="16" name="Rectangle 15">
              <a:extLst>
                <a:ext uri="{FF2B5EF4-FFF2-40B4-BE49-F238E27FC236}">
                  <a16:creationId xmlns:a16="http://schemas.microsoft.com/office/drawing/2014/main" id="{C6F005C9-9D4A-4760-B079-613D55BEF6C1}"/>
                </a:ext>
              </a:extLst>
            </p:cNvPr>
            <p:cNvSpPr/>
            <p:nvPr userDrawn="1"/>
          </p:nvSpPr>
          <p:spPr bwMode="auto">
            <a:xfrm>
              <a:off x="465139" y="8147051"/>
              <a:ext cx="2689028" cy="1498600"/>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a:solidFill>
                    <a:schemeClr val="bg1"/>
                  </a:solidFill>
                  <a:ea typeface="Segoe UI" pitchFamily="34" charset="0"/>
                  <a:cs typeface="Segoe UI" pitchFamily="34" charset="0"/>
                </a:rPr>
                <a:t>Blue</a:t>
              </a:r>
            </a:p>
            <a:p>
              <a:pPr defTabSz="914102" fontAlgn="base">
                <a:spcBef>
                  <a:spcPct val="0"/>
                </a:spcBef>
                <a:spcAft>
                  <a:spcPts val="98"/>
                </a:spcAft>
              </a:pPr>
              <a:r>
                <a:rPr lang="en-US" sz="588">
                  <a:solidFill>
                    <a:schemeClr val="bg1"/>
                  </a:solidFill>
                  <a:ea typeface="Segoe UI" pitchFamily="34" charset="0"/>
                  <a:cs typeface="Segoe UI" pitchFamily="34" charset="0"/>
                </a:rPr>
                <a:t>R0 G120 B211</a:t>
              </a:r>
            </a:p>
            <a:p>
              <a:pPr defTabSz="914102" fontAlgn="base">
                <a:spcBef>
                  <a:spcPct val="0"/>
                </a:spcBef>
                <a:spcAft>
                  <a:spcPts val="98"/>
                </a:spcAft>
              </a:pPr>
              <a:r>
                <a:rPr lang="en-US" sz="588">
                  <a:solidFill>
                    <a:schemeClr val="bg1"/>
                  </a:solidFill>
                  <a:ea typeface="Segoe UI" pitchFamily="34" charset="0"/>
                  <a:cs typeface="Segoe UI" pitchFamily="34" charset="0"/>
                </a:rPr>
                <a:t>Hex #0078D4</a:t>
              </a:r>
            </a:p>
          </p:txBody>
        </p:sp>
        <p:grpSp>
          <p:nvGrpSpPr>
            <p:cNvPr id="17" name="Group 16">
              <a:extLst>
                <a:ext uri="{FF2B5EF4-FFF2-40B4-BE49-F238E27FC236}">
                  <a16:creationId xmlns:a16="http://schemas.microsoft.com/office/drawing/2014/main" id="{2AA8C56F-41A8-41CF-9D47-B07BB80801DD}"/>
                </a:ext>
              </a:extLst>
            </p:cNvPr>
            <p:cNvGrpSpPr/>
            <p:nvPr userDrawn="1"/>
          </p:nvGrpSpPr>
          <p:grpSpPr>
            <a:xfrm>
              <a:off x="-2857775" y="8147048"/>
              <a:ext cx="3321653" cy="1498596"/>
              <a:chOff x="-2857775" y="8250837"/>
              <a:chExt cx="3321653" cy="1394819"/>
            </a:xfrm>
          </p:grpSpPr>
          <p:sp>
            <p:nvSpPr>
              <p:cNvPr id="18" name="Rectangle 17">
                <a:extLst>
                  <a:ext uri="{FF2B5EF4-FFF2-40B4-BE49-F238E27FC236}">
                    <a16:creationId xmlns:a16="http://schemas.microsoft.com/office/drawing/2014/main" id="{A786E9CC-EF5A-451C-9E90-03F4B57973DF}"/>
                  </a:ext>
                </a:extLst>
              </p:cNvPr>
              <p:cNvSpPr/>
              <p:nvPr userDrawn="1"/>
            </p:nvSpPr>
            <p:spPr bwMode="auto">
              <a:xfrm>
                <a:off x="-2857775" y="8250837"/>
                <a:ext cx="1660192" cy="1394818"/>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a:solidFill>
                      <a:schemeClr val="bg1"/>
                    </a:solidFill>
                    <a:ea typeface="Segoe UI" pitchFamily="34" charset="0"/>
                    <a:cs typeface="Segoe UI" pitchFamily="34" charset="0"/>
                  </a:rPr>
                  <a:t>Black</a:t>
                </a:r>
              </a:p>
              <a:p>
                <a:pPr defTabSz="914102" fontAlgn="base">
                  <a:spcBef>
                    <a:spcPct val="0"/>
                  </a:spcBef>
                  <a:spcAft>
                    <a:spcPts val="98"/>
                  </a:spcAft>
                </a:pPr>
                <a:r>
                  <a:rPr lang="en-US" sz="588">
                    <a:solidFill>
                      <a:schemeClr val="bg1"/>
                    </a:solidFill>
                    <a:ea typeface="Segoe UI" pitchFamily="34" charset="0"/>
                    <a:cs typeface="Segoe UI" pitchFamily="34" charset="0"/>
                  </a:rPr>
                  <a:t>R0 G0 B0</a:t>
                </a:r>
              </a:p>
              <a:p>
                <a:pPr defTabSz="914102" fontAlgn="base">
                  <a:spcBef>
                    <a:spcPct val="0"/>
                  </a:spcBef>
                  <a:spcAft>
                    <a:spcPts val="98"/>
                  </a:spcAft>
                </a:pPr>
                <a:r>
                  <a:rPr lang="en-US" sz="588">
                    <a:solidFill>
                      <a:schemeClr val="bg1"/>
                    </a:solidFill>
                    <a:ea typeface="Segoe UI" pitchFamily="34" charset="0"/>
                    <a:cs typeface="Segoe UI" pitchFamily="34" charset="0"/>
                  </a:rPr>
                  <a:t>Hex #000000</a:t>
                </a:r>
              </a:p>
            </p:txBody>
          </p:sp>
          <p:sp>
            <p:nvSpPr>
              <p:cNvPr id="19" name="Rectangle 18">
                <a:extLst>
                  <a:ext uri="{FF2B5EF4-FFF2-40B4-BE49-F238E27FC236}">
                    <a16:creationId xmlns:a16="http://schemas.microsoft.com/office/drawing/2014/main" id="{09B13B5B-71AA-4DFE-9DEE-1DF6184F0582}"/>
                  </a:ext>
                </a:extLst>
              </p:cNvPr>
              <p:cNvSpPr/>
              <p:nvPr userDrawn="1"/>
            </p:nvSpPr>
            <p:spPr bwMode="auto">
              <a:xfrm>
                <a:off x="-1196315" y="8250841"/>
                <a:ext cx="1660193" cy="1394815"/>
              </a:xfrm>
              <a:prstGeom prst="rect">
                <a:avLst/>
              </a:prstGeom>
              <a:solidFill>
                <a:schemeClr val="bg2"/>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a:solidFill>
                      <a:schemeClr val="tx1"/>
                    </a:solidFill>
                    <a:ea typeface="Segoe UI" pitchFamily="34" charset="0"/>
                    <a:cs typeface="Segoe UI" pitchFamily="34" charset="0"/>
                  </a:rPr>
                  <a:t>White</a:t>
                </a:r>
              </a:p>
              <a:p>
                <a:pPr defTabSz="914102" fontAlgn="base">
                  <a:spcBef>
                    <a:spcPct val="0"/>
                  </a:spcBef>
                  <a:spcAft>
                    <a:spcPts val="98"/>
                  </a:spcAft>
                </a:pPr>
                <a:r>
                  <a:rPr lang="en-US" sz="588">
                    <a:solidFill>
                      <a:schemeClr val="tx1"/>
                    </a:solidFill>
                    <a:ea typeface="Segoe UI" pitchFamily="34" charset="0"/>
                    <a:cs typeface="Segoe UI" pitchFamily="34" charset="0"/>
                  </a:rPr>
                  <a:t>R255 G255 B255</a:t>
                </a:r>
              </a:p>
              <a:p>
                <a:pPr defTabSz="914102" fontAlgn="base">
                  <a:spcBef>
                    <a:spcPct val="0"/>
                  </a:spcBef>
                  <a:spcAft>
                    <a:spcPts val="98"/>
                  </a:spcAft>
                </a:pPr>
                <a:r>
                  <a:rPr lang="en-US" sz="588">
                    <a:solidFill>
                      <a:schemeClr val="tx1"/>
                    </a:solidFill>
                    <a:ea typeface="Segoe UI" pitchFamily="34" charset="0"/>
                    <a:cs typeface="Segoe UI" pitchFamily="34" charset="0"/>
                  </a:rPr>
                  <a:t>Hex #FFFFFF</a:t>
                </a:r>
              </a:p>
            </p:txBody>
          </p:sp>
        </p:grpSp>
      </p:grpSp>
      <p:sp>
        <p:nvSpPr>
          <p:cNvPr id="11" name="Title Placeholder 1">
            <a:extLst>
              <a:ext uri="{FF2B5EF4-FFF2-40B4-BE49-F238E27FC236}">
                <a16:creationId xmlns:a16="http://schemas.microsoft.com/office/drawing/2014/main" id="{76BB5A45-271D-4D53-BD8B-4B5CFB16FD0B}"/>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12" name="Text Placeholder 3">
            <a:extLst>
              <a:ext uri="{FF2B5EF4-FFF2-40B4-BE49-F238E27FC236}">
                <a16:creationId xmlns:a16="http://schemas.microsoft.com/office/drawing/2014/main" id="{F8A6D886-5D45-4E0C-99EE-458518DE682D}"/>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0" name="GRID" hidden="1">
            <a:extLst>
              <a:ext uri="{FF2B5EF4-FFF2-40B4-BE49-F238E27FC236}">
                <a16:creationId xmlns:a16="http://schemas.microsoft.com/office/drawing/2014/main" id="{9A9057E0-C0E0-48C4-8CFF-2A9A167A4978}"/>
              </a:ext>
            </a:extLst>
          </p:cNvPr>
          <p:cNvGrpSpPr/>
          <p:nvPr userDrawn="1"/>
        </p:nvGrpSpPr>
        <p:grpSpPr>
          <a:xfrm>
            <a:off x="0" y="0"/>
            <a:ext cx="12192000" cy="6858000"/>
            <a:chOff x="0" y="0"/>
            <a:chExt cx="12192000" cy="6858000"/>
          </a:xfrm>
        </p:grpSpPr>
        <p:cxnSp>
          <p:nvCxnSpPr>
            <p:cNvPr id="21" name="Straight Connector 20">
              <a:extLst>
                <a:ext uri="{FF2B5EF4-FFF2-40B4-BE49-F238E27FC236}">
                  <a16:creationId xmlns:a16="http://schemas.microsoft.com/office/drawing/2014/main" id="{C958B833-C2E4-43F9-8803-144479A60455}"/>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92AFA66-3E39-4ED1-A9C5-E44733888DBA}"/>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FB8CD7F-106A-47C0-84E6-4D87D89791F1}"/>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453082C-4B9C-4180-A393-1F90996BBCC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28BB0BA-322C-4D11-A556-3D9BF86D4A45}"/>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6C156BE-DC8C-4BF4-B81F-C74DC513EB0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9BBA139-D62F-4B5A-BF45-EE89C124FCF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E3F55A0-D7A5-42EE-8CED-3A814F1B950A}"/>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FF3B85F-E436-4397-9EE9-422A02679469}"/>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B8B809C-724A-4BFD-B871-2DF381F59C5F}"/>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4868ED3-56B4-4176-AB07-DBE7A11DE7AC}"/>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7BD61D9-CC26-48F5-9642-A38BE5806FCA}"/>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C7AB05B-6281-4236-A529-512FB136C8D3}"/>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47EB70C-3766-4D54-9729-798BC6C8A8C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B68E69B-85CA-49D4-8D18-7D0BAFBCE3C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1847621-191C-4F5F-B10C-EE1A6563C5E6}"/>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FF8CE86-94F5-4955-B722-93A7479A5E7F}"/>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8D91B32-338A-47AF-B026-3DB56D2EBD0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30240AE-9F68-499E-B3D4-2E3D39E9A1F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EA8C58B-863A-4ECA-BF8F-588AC338B344}"/>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360630F-5E65-425D-8FAB-DAFACF3DABEF}"/>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A63E2AD-707A-4ABE-8DD8-75AD62A0346B}"/>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26CC6ED-EE4D-4743-B5E6-AF29F7541679}"/>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5131F5D-66B1-4ED4-BEE8-87E7AFCCD0AF}"/>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42EBE24-A3A7-4CEC-9402-724C34CC4915}"/>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73EAF58-88A4-46A6-8294-D1E7ACD5314E}"/>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C08900E-4279-40CF-B123-F7B6C3962F02}"/>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9D5A62F-7E03-4559-A54D-87BD12A56A82}"/>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11E0242-3665-4FF8-BF11-EAA64DCBDF9B}"/>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948F96D-56FB-493B-AB4F-5CCBCC0E6E25}"/>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AB3077C-9773-4CDC-ADCB-7950709AE741}"/>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45188AB-DB72-47FD-ACF4-45308CF5B3A6}"/>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CCE7D75-17D2-4A50-BA5E-CF3AFACE7FDD}"/>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7B0584E-229A-4276-B9AD-3A7E6F4330D1}"/>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5" name=".64 square" hidden="1">
            <a:extLst>
              <a:ext uri="{FF2B5EF4-FFF2-40B4-BE49-F238E27FC236}">
                <a16:creationId xmlns:a16="http://schemas.microsoft.com/office/drawing/2014/main" id="{9B275EFD-15F8-402F-9DDA-CCF1472A8145}"/>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6" name=".32 square" hidden="1">
            <a:extLst>
              <a:ext uri="{FF2B5EF4-FFF2-40B4-BE49-F238E27FC236}">
                <a16:creationId xmlns:a16="http://schemas.microsoft.com/office/drawing/2014/main" id="{B2B20129-936B-4BC0-874D-4BA08831922C}"/>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33498174"/>
      </p:ext>
    </p:extLst>
  </p:cSld>
  <p:clrMap bg1="lt1" tx1="dk1" bg2="lt2" tx2="dk2" accent1="accent1" accent2="accent2" accent3="accent3" accent4="accent4" accent5="accent5" accent6="accent6" hlink="hlink" folHlink="folHlink"/>
  <p:sldLayoutIdLst>
    <p:sldLayoutId id="2147484746" r:id="rId1"/>
    <p:sldLayoutId id="2147484747" r:id="rId2"/>
    <p:sldLayoutId id="2147484748" r:id="rId3"/>
    <p:sldLayoutId id="2147484749" r:id="rId4"/>
    <p:sldLayoutId id="2147484750" r:id="rId5"/>
    <p:sldLayoutId id="2147484751" r:id="rId6"/>
    <p:sldLayoutId id="2147484753" r:id="rId7"/>
    <p:sldLayoutId id="2147484754" r:id="rId8"/>
    <p:sldLayoutId id="2147484755" r:id="rId9"/>
    <p:sldLayoutId id="2147484756" r:id="rId10"/>
    <p:sldLayoutId id="2147484757" r:id="rId11"/>
    <p:sldLayoutId id="2147484758" r:id="rId12"/>
    <p:sldLayoutId id="2147484759" r:id="rId13"/>
    <p:sldLayoutId id="2147484760" r:id="rId14"/>
    <p:sldLayoutId id="2147484761" r:id="rId15"/>
    <p:sldLayoutId id="2147484762" r:id="rId16"/>
    <p:sldLayoutId id="2147484763" r:id="rId17"/>
    <p:sldLayoutId id="2147484764" r:id="rId18"/>
    <p:sldLayoutId id="2147484765" r:id="rId19"/>
    <p:sldLayoutId id="2147484766" r:id="rId20"/>
    <p:sldLayoutId id="2147484767" r:id="rId21"/>
    <p:sldLayoutId id="2147484768" r:id="rId22"/>
    <p:sldLayoutId id="2147484769" r:id="rId23"/>
    <p:sldLayoutId id="2147484770" r:id="rId24"/>
    <p:sldLayoutId id="2147484771" r:id="rId25"/>
    <p:sldLayoutId id="2147484772" r:id="rId26"/>
    <p:sldLayoutId id="2147484773" r:id="rId27"/>
    <p:sldLayoutId id="2147484774" r:id="rId28"/>
    <p:sldLayoutId id="2147484775" r:id="rId29"/>
    <p:sldLayoutId id="2147484776" r:id="rId30"/>
    <p:sldLayoutId id="2147484777" r:id="rId31"/>
    <p:sldLayoutId id="2147484778" r:id="rId32"/>
    <p:sldLayoutId id="2147484779" r:id="rId33"/>
    <p:sldLayoutId id="2147484780" r:id="rId34"/>
    <p:sldLayoutId id="2147484781" r:id="rId35"/>
    <p:sldLayoutId id="2147484782" r:id="rId36"/>
    <p:sldLayoutId id="2147484783" r:id="rId37"/>
    <p:sldLayoutId id="2147484784" r:id="rId38"/>
    <p:sldLayoutId id="2147484785" r:id="rId39"/>
    <p:sldLayoutId id="2147484786" r:id="rId40"/>
    <p:sldLayoutId id="2147484787" r:id="rId41"/>
    <p:sldLayoutId id="2147484788" r:id="rId42"/>
    <p:sldLayoutId id="2147484789" r:id="rId43"/>
    <p:sldLayoutId id="2147484790" r:id="rId44"/>
    <p:sldLayoutId id="2147484791" r:id="rId45"/>
    <p:sldLayoutId id="2147484792" r:id="rId46"/>
    <p:sldLayoutId id="2147484793" r:id="rId47"/>
  </p:sldLayoutIdLst>
  <p:transition>
    <p:fade/>
  </p:transition>
  <p:hf sldNum="0" hdr="0" ft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3" orient="horz" pos="3572">
          <p15:clr>
            <a:srgbClr val="5ACBF0"/>
          </p15:clr>
        </p15:guide>
        <p15:guide id="54" orient="horz" pos="3690">
          <p15:clr>
            <a:srgbClr val="5ACBF0"/>
          </p15:clr>
        </p15:guide>
        <p15:guide id="55" orient="horz" pos="918">
          <p15:clr>
            <a:srgbClr val="F26B43"/>
          </p15:clr>
        </p15:guide>
        <p15:guide id="56" pos="368" userDrawn="1">
          <p15:clr>
            <a:srgbClr val="C35EA4"/>
          </p15:clr>
        </p15:guide>
        <p15:guide id="57" pos="7313" userDrawn="1">
          <p15:clr>
            <a:srgbClr val="C35EA4"/>
          </p15:clr>
        </p15:guide>
        <p15:guide id="58" orient="horz" pos="369" userDrawn="1">
          <p15:clr>
            <a:srgbClr val="C35EA4"/>
          </p15:clr>
        </p15:guide>
        <p15:guide id="59" orient="horz" pos="3949" userDrawn="1">
          <p15:clr>
            <a:srgbClr val="C35EA4"/>
          </p15:clr>
        </p15:guide>
        <p15:guide id="60" orient="horz" pos="184" userDrawn="1">
          <p15:clr>
            <a:srgbClr val="A4A3A4"/>
          </p15:clr>
        </p15:guide>
        <p15:guide id="61" pos="185" userDrawn="1">
          <p15:clr>
            <a:srgbClr val="A4A3A4"/>
          </p15:clr>
        </p15:guide>
        <p15:guide id="62" orient="horz" pos="4135" userDrawn="1">
          <p15:clr>
            <a:srgbClr val="A4A3A4"/>
          </p15:clr>
        </p15:guide>
        <p15:guide id="63"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diagramColors" Target="../diagrams/colors1.xml"/><Relationship Id="rId11" Type="http://schemas.openxmlformats.org/officeDocument/2006/relationships/image" Target="../media/image24.png"/><Relationship Id="rId5" Type="http://schemas.openxmlformats.org/officeDocument/2006/relationships/diagramQuickStyle" Target="../diagrams/quickStyle1.xml"/><Relationship Id="rId10" Type="http://schemas.openxmlformats.org/officeDocument/2006/relationships/image" Target="../media/image23.png"/><Relationship Id="rId4" Type="http://schemas.openxmlformats.org/officeDocument/2006/relationships/diagramLayout" Target="../diagrams/layout1.xml"/><Relationship Id="rId9"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5.png"/><Relationship Id="rId7"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36.sv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5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8.png"/><Relationship Id="rId7"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39.svg"/></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40.png"/><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41.sv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67.xml"/><Relationship Id="rId6" Type="http://schemas.openxmlformats.org/officeDocument/2006/relationships/image" Target="../media/image17.jpeg"/><Relationship Id="rId5" Type="http://schemas.openxmlformats.org/officeDocument/2006/relationships/image" Target="../media/image16.jpg"/><Relationship Id="rId4" Type="http://schemas.openxmlformats.org/officeDocument/2006/relationships/image" Target="../media/image15.svg"/><Relationship Id="rId9" Type="http://schemas.openxmlformats.org/officeDocument/2006/relationships/image" Target="../media/image20.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45.png"/><Relationship Id="rId7"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7.jpeg"/><Relationship Id="rId1" Type="http://schemas.openxmlformats.org/officeDocument/2006/relationships/slideLayout" Target="../slideLayouts/slideLayout5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1.xml"/><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1.xml"/><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1.xml"/><Relationship Id="rId5" Type="http://schemas.openxmlformats.org/officeDocument/2006/relationships/image" Target="../media/image2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1.xml"/><Relationship Id="rId5" Type="http://schemas.openxmlformats.org/officeDocument/2006/relationships/image" Target="../media/image2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1.xml"/><Relationship Id="rId5" Type="http://schemas.openxmlformats.org/officeDocument/2006/relationships/image" Target="../media/image2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1.xml"/><Relationship Id="rId5"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1.xml"/><Relationship Id="rId5" Type="http://schemas.openxmlformats.org/officeDocument/2006/relationships/image" Target="../media/image24.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1.xml"/><Relationship Id="rId5" Type="http://schemas.openxmlformats.org/officeDocument/2006/relationships/image" Target="../media/image24.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1.xml"/><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1.xml"/><Relationship Id="rId5" Type="http://schemas.openxmlformats.org/officeDocument/2006/relationships/image" Target="../media/image24.pn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49.png"/><Relationship Id="rId7" Type="http://schemas.openxmlformats.org/officeDocument/2006/relationships/image" Target="../media/image21.png"/><Relationship Id="rId2" Type="http://schemas.openxmlformats.org/officeDocument/2006/relationships/image" Target="../media/image48.png"/><Relationship Id="rId1" Type="http://schemas.openxmlformats.org/officeDocument/2006/relationships/slideLayout" Target="../slideLayouts/slideLayout68.xml"/><Relationship Id="rId6" Type="http://schemas.openxmlformats.org/officeDocument/2006/relationships/image" Target="../media/image2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1.xml"/><Relationship Id="rId6" Type="http://schemas.openxmlformats.org/officeDocument/2006/relationships/image" Target="../media/image22.png"/><Relationship Id="rId5" Type="http://schemas.openxmlformats.org/officeDocument/2006/relationships/image" Target="../media/image27.sv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8.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1.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24.png"/><Relationship Id="rId4" Type="http://schemas.openxmlformats.org/officeDocument/2006/relationships/image" Target="../media/image29.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ext&#10;&#10;Description automatically generated">
            <a:extLst>
              <a:ext uri="{FF2B5EF4-FFF2-40B4-BE49-F238E27FC236}">
                <a16:creationId xmlns:a16="http://schemas.microsoft.com/office/drawing/2014/main" id="{552051CF-EE03-4C80-8375-9BBBE05701D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63585291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25366" y="765897"/>
            <a:ext cx="11341268" cy="680196"/>
          </a:xfrm>
        </p:spPr>
        <p:txBody>
          <a:bodyPr/>
          <a:lstStyle/>
          <a:p>
            <a:pPr algn="ctr"/>
            <a:r>
              <a:rPr lang="pt-BR" dirty="0">
                <a:solidFill>
                  <a:srgbClr val="303030"/>
                </a:solidFill>
                <a:latin typeface="Segoe UI Semibold (Headings)"/>
              </a:rPr>
              <a:t>Nuvem híbrida</a:t>
            </a:r>
          </a:p>
        </p:txBody>
      </p:sp>
      <p:pic>
        <p:nvPicPr>
          <p:cNvPr id="5" name="Picture 4" descr="A imagem de nuvem pública e a imagem de nuvem privada são conectadas com um sinal de mais, demonstrando que uma nuvem híbrida é uma combinação das duas.">
            <a:extLst>
              <a:ext uri="{FF2B5EF4-FFF2-40B4-BE49-F238E27FC236}">
                <a16:creationId xmlns:a16="http://schemas.microsoft.com/office/drawing/2014/main" id="{14976C97-24C8-4AD8-BD44-300CAFDDB0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2451" y="1446093"/>
            <a:ext cx="5978867" cy="3168799"/>
          </a:xfrm>
          <a:prstGeom prst="rect">
            <a:avLst/>
          </a:prstGeom>
        </p:spPr>
      </p:pic>
      <p:sp>
        <p:nvSpPr>
          <p:cNvPr id="6" name="Text Placeholder 5"/>
          <p:cNvSpPr>
            <a:spLocks noGrp="1"/>
          </p:cNvSpPr>
          <p:nvPr>
            <p:ph sz="quarter" idx="10"/>
          </p:nvPr>
        </p:nvSpPr>
        <p:spPr>
          <a:xfrm>
            <a:off x="551480" y="4488577"/>
            <a:ext cx="11340811" cy="923330"/>
          </a:xfrm>
        </p:spPr>
        <p:txBody>
          <a:bodyPr vert="horz" wrap="square" lIns="0" tIns="91440" rIns="146304" bIns="91440" rtlCol="0" anchor="t">
            <a:spAutoFit/>
          </a:bodyPr>
          <a:lstStyle/>
          <a:p>
            <a:pPr algn="ctr"/>
            <a:r>
              <a:rPr lang="pt-BR" dirty="0">
                <a:latin typeface="+mn-lt"/>
              </a:rPr>
              <a:t>Combina as nuvens </a:t>
            </a:r>
            <a:r>
              <a:rPr lang="pt-BR" b="1" dirty="0">
                <a:latin typeface="+mn-lt"/>
              </a:rPr>
              <a:t>Pública</a:t>
            </a:r>
            <a:r>
              <a:rPr lang="pt-BR" dirty="0">
                <a:latin typeface="+mn-lt"/>
              </a:rPr>
              <a:t> e </a:t>
            </a:r>
            <a:r>
              <a:rPr lang="pt-BR" b="1" dirty="0">
                <a:latin typeface="+mn-lt"/>
              </a:rPr>
              <a:t>Privada</a:t>
            </a:r>
            <a:r>
              <a:rPr lang="pt-BR" dirty="0">
                <a:latin typeface="+mn-lt"/>
              </a:rPr>
              <a:t> para permitir que os </a:t>
            </a:r>
            <a:br>
              <a:rPr lang="pt-BR" dirty="0">
                <a:latin typeface="+mn-lt"/>
              </a:rPr>
            </a:br>
            <a:r>
              <a:rPr lang="pt-BR" dirty="0">
                <a:latin typeface="+mn-lt"/>
              </a:rPr>
              <a:t>aplicativos sejam executados no local mais apropriado.</a:t>
            </a:r>
          </a:p>
        </p:txBody>
      </p:sp>
      <p:sp>
        <p:nvSpPr>
          <p:cNvPr id="7" name="Rectangle 6">
            <a:extLst>
              <a:ext uri="{FF2B5EF4-FFF2-40B4-BE49-F238E27FC236}">
                <a16:creationId xmlns:a16="http://schemas.microsoft.com/office/drawing/2014/main" id="{244693BD-4944-4BBF-9CAE-8AB4E60E63AD}"/>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pic>
        <p:nvPicPr>
          <p:cNvPr id="8" name="Picture 7" descr="A picture containing icon&#10;&#10;Description automatically generated">
            <a:extLst>
              <a:ext uri="{FF2B5EF4-FFF2-40B4-BE49-F238E27FC236}">
                <a16:creationId xmlns:a16="http://schemas.microsoft.com/office/drawing/2014/main" id="{2BEDD389-4E44-49E1-BF6D-BA21DCA88155}"/>
              </a:ext>
            </a:extLst>
          </p:cNvPr>
          <p:cNvPicPr>
            <a:picLocks noChangeAspect="1"/>
          </p:cNvPicPr>
          <p:nvPr/>
        </p:nvPicPr>
        <p:blipFill rotWithShape="1">
          <a:blip r:embed="rId4"/>
          <a:srcRect t="2416"/>
          <a:stretch/>
        </p:blipFill>
        <p:spPr>
          <a:xfrm rot="5400000">
            <a:off x="3541341" y="-2467572"/>
            <a:ext cx="6183086" cy="11118231"/>
          </a:xfrm>
          <a:prstGeom prst="rect">
            <a:avLst/>
          </a:prstGeom>
        </p:spPr>
      </p:pic>
      <p:pic>
        <p:nvPicPr>
          <p:cNvPr id="9" name="Picture 8" descr="A picture containing icon&#10;&#10;Description automatically generated">
            <a:extLst>
              <a:ext uri="{FF2B5EF4-FFF2-40B4-BE49-F238E27FC236}">
                <a16:creationId xmlns:a16="http://schemas.microsoft.com/office/drawing/2014/main" id="{E1C35DA2-C487-4AFC-9E29-C5BD1EE37E17}"/>
              </a:ext>
            </a:extLst>
          </p:cNvPr>
          <p:cNvPicPr>
            <a:picLocks noChangeAspect="1"/>
          </p:cNvPicPr>
          <p:nvPr/>
        </p:nvPicPr>
        <p:blipFill rotWithShape="1">
          <a:blip r:embed="rId4"/>
          <a:srcRect t="1884"/>
          <a:stretch/>
        </p:blipFill>
        <p:spPr>
          <a:xfrm rot="16200000">
            <a:off x="1541480" y="1598086"/>
            <a:ext cx="3718433" cy="6801394"/>
          </a:xfrm>
          <a:prstGeom prst="rect">
            <a:avLst/>
          </a:prstGeom>
        </p:spPr>
      </p:pic>
      <p:pic>
        <p:nvPicPr>
          <p:cNvPr id="10" name="Picture 9" descr="A picture containing text, sign&#10;&#10;Description automatically generated">
            <a:extLst>
              <a:ext uri="{FF2B5EF4-FFF2-40B4-BE49-F238E27FC236}">
                <a16:creationId xmlns:a16="http://schemas.microsoft.com/office/drawing/2014/main" id="{F02BF03B-8179-42CC-AFE3-DEB56F232FE7}"/>
              </a:ext>
            </a:extLst>
          </p:cNvPr>
          <p:cNvPicPr>
            <a:picLocks noChangeAspect="1"/>
          </p:cNvPicPr>
          <p:nvPr/>
        </p:nvPicPr>
        <p:blipFill>
          <a:blip r:embed="rId5"/>
          <a:stretch>
            <a:fillRect/>
          </a:stretch>
        </p:blipFill>
        <p:spPr>
          <a:xfrm>
            <a:off x="95702" y="155697"/>
            <a:ext cx="882366" cy="882366"/>
          </a:xfrm>
          <a:prstGeom prst="rect">
            <a:avLst/>
          </a:prstGeom>
        </p:spPr>
      </p:pic>
      <p:pic>
        <p:nvPicPr>
          <p:cNvPr id="11" name="Picture 10" descr="A close-up of a car's license plate&#10;&#10;Description automatically generated with low confidence">
            <a:extLst>
              <a:ext uri="{FF2B5EF4-FFF2-40B4-BE49-F238E27FC236}">
                <a16:creationId xmlns:a16="http://schemas.microsoft.com/office/drawing/2014/main" id="{2BEC2487-DB00-4769-B099-678BB9874459}"/>
              </a:ext>
            </a:extLst>
          </p:cNvPr>
          <p:cNvPicPr>
            <a:picLocks noChangeAspect="1"/>
          </p:cNvPicPr>
          <p:nvPr/>
        </p:nvPicPr>
        <p:blipFill>
          <a:blip r:embed="rId6"/>
          <a:stretch>
            <a:fillRect/>
          </a:stretch>
        </p:blipFill>
        <p:spPr>
          <a:xfrm>
            <a:off x="11146660" y="-7277"/>
            <a:ext cx="1045340" cy="1045340"/>
          </a:xfrm>
          <a:prstGeom prst="rect">
            <a:avLst/>
          </a:prstGeom>
        </p:spPr>
      </p:pic>
      <p:pic>
        <p:nvPicPr>
          <p:cNvPr id="12" name="Picture 11" descr="Graphical user interface, text, application&#10;&#10;Description automatically generated">
            <a:extLst>
              <a:ext uri="{FF2B5EF4-FFF2-40B4-BE49-F238E27FC236}">
                <a16:creationId xmlns:a16="http://schemas.microsoft.com/office/drawing/2014/main" id="{9A17A125-E9CB-457C-AF2F-9E52C7AC668E}"/>
              </a:ext>
            </a:extLst>
          </p:cNvPr>
          <p:cNvPicPr>
            <a:picLocks noChangeAspect="1"/>
          </p:cNvPicPr>
          <p:nvPr/>
        </p:nvPicPr>
        <p:blipFill>
          <a:blip r:embed="rId7"/>
          <a:stretch>
            <a:fillRect/>
          </a:stretch>
        </p:blipFill>
        <p:spPr>
          <a:xfrm>
            <a:off x="11272476" y="674913"/>
            <a:ext cx="811473" cy="829541"/>
          </a:xfrm>
          <a:prstGeom prst="rect">
            <a:avLst/>
          </a:prstGeom>
        </p:spPr>
      </p:pic>
      <p:sp>
        <p:nvSpPr>
          <p:cNvPr id="13" name="Title 2">
            <a:extLst>
              <a:ext uri="{FF2B5EF4-FFF2-40B4-BE49-F238E27FC236}">
                <a16:creationId xmlns:a16="http://schemas.microsoft.com/office/drawing/2014/main" id="{D2865186-EE7B-43C8-8125-6F69B93BDF0E}"/>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spTree>
    <p:extLst>
      <p:ext uri="{BB962C8B-B14F-4D97-AF65-F5344CB8AC3E}">
        <p14:creationId xmlns:p14="http://schemas.microsoft.com/office/powerpoint/2010/main" val="338216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25366" y="691404"/>
            <a:ext cx="11341268" cy="680196"/>
          </a:xfrm>
        </p:spPr>
        <p:txBody>
          <a:bodyPr wrap="square" anchor="t">
            <a:normAutofit/>
          </a:bodyPr>
          <a:lstStyle/>
          <a:p>
            <a:pPr algn="ctr"/>
            <a:r>
              <a:rPr lang="pt-BR" dirty="0"/>
              <a:t>Comparação do modelo de nuvem</a:t>
            </a:r>
          </a:p>
        </p:txBody>
      </p:sp>
      <p:graphicFrame>
        <p:nvGraphicFramePr>
          <p:cNvPr id="2" name="Diagram 1" descr="Resumo das nuvens pública, privada e híbrida conforme descrito no material do aluno. ">
            <a:extLst>
              <a:ext uri="{FF2B5EF4-FFF2-40B4-BE49-F238E27FC236}">
                <a16:creationId xmlns:a16="http://schemas.microsoft.com/office/drawing/2014/main" id="{2024A0FD-B1AE-41C3-946B-BCE59193A2AF}"/>
              </a:ext>
            </a:extLst>
          </p:cNvPr>
          <p:cNvGraphicFramePr/>
          <p:nvPr>
            <p:extLst>
              <p:ext uri="{D42A27DB-BD31-4B8C-83A1-F6EECF244321}">
                <p14:modId xmlns:p14="http://schemas.microsoft.com/office/powerpoint/2010/main" val="245222212"/>
              </p:ext>
            </p:extLst>
          </p:nvPr>
        </p:nvGraphicFramePr>
        <p:xfrm>
          <a:off x="748937" y="1715589"/>
          <a:ext cx="10502538" cy="37708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a:extLst>
              <a:ext uri="{FF2B5EF4-FFF2-40B4-BE49-F238E27FC236}">
                <a16:creationId xmlns:a16="http://schemas.microsoft.com/office/drawing/2014/main" id="{5061BBE9-0C6F-4280-9FDF-C4077DCE3920}"/>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pic>
        <p:nvPicPr>
          <p:cNvPr id="11" name="Picture 10" descr="A picture containing icon&#10;&#10;Description automatically generated">
            <a:extLst>
              <a:ext uri="{FF2B5EF4-FFF2-40B4-BE49-F238E27FC236}">
                <a16:creationId xmlns:a16="http://schemas.microsoft.com/office/drawing/2014/main" id="{1D7A3631-0D07-4014-AE54-9E48D2ADD5B6}"/>
              </a:ext>
            </a:extLst>
          </p:cNvPr>
          <p:cNvPicPr>
            <a:picLocks noChangeAspect="1"/>
          </p:cNvPicPr>
          <p:nvPr/>
        </p:nvPicPr>
        <p:blipFill rotWithShape="1">
          <a:blip r:embed="rId8"/>
          <a:srcRect t="2416"/>
          <a:stretch/>
        </p:blipFill>
        <p:spPr>
          <a:xfrm rot="5400000">
            <a:off x="3541341" y="-2467572"/>
            <a:ext cx="6183086" cy="11118231"/>
          </a:xfrm>
          <a:prstGeom prst="rect">
            <a:avLst/>
          </a:prstGeom>
        </p:spPr>
      </p:pic>
      <p:pic>
        <p:nvPicPr>
          <p:cNvPr id="12" name="Picture 11" descr="A picture containing icon&#10;&#10;Description automatically generated">
            <a:extLst>
              <a:ext uri="{FF2B5EF4-FFF2-40B4-BE49-F238E27FC236}">
                <a16:creationId xmlns:a16="http://schemas.microsoft.com/office/drawing/2014/main" id="{6CFC3D87-CFD7-4F8F-82EC-BE5F5D0B3780}"/>
              </a:ext>
            </a:extLst>
          </p:cNvPr>
          <p:cNvPicPr>
            <a:picLocks noChangeAspect="1"/>
          </p:cNvPicPr>
          <p:nvPr/>
        </p:nvPicPr>
        <p:blipFill rotWithShape="1">
          <a:blip r:embed="rId8"/>
          <a:srcRect t="1884"/>
          <a:stretch/>
        </p:blipFill>
        <p:spPr>
          <a:xfrm rot="16200000">
            <a:off x="1541480" y="1598086"/>
            <a:ext cx="3718433" cy="6801394"/>
          </a:xfrm>
          <a:prstGeom prst="rect">
            <a:avLst/>
          </a:prstGeom>
        </p:spPr>
      </p:pic>
      <p:pic>
        <p:nvPicPr>
          <p:cNvPr id="13" name="Picture 12" descr="A picture containing text, sign&#10;&#10;Description automatically generated">
            <a:extLst>
              <a:ext uri="{FF2B5EF4-FFF2-40B4-BE49-F238E27FC236}">
                <a16:creationId xmlns:a16="http://schemas.microsoft.com/office/drawing/2014/main" id="{1AB5AAC1-4149-4EDE-AEC6-713FD89C4408}"/>
              </a:ext>
            </a:extLst>
          </p:cNvPr>
          <p:cNvPicPr>
            <a:picLocks noChangeAspect="1"/>
          </p:cNvPicPr>
          <p:nvPr/>
        </p:nvPicPr>
        <p:blipFill>
          <a:blip r:embed="rId9"/>
          <a:stretch>
            <a:fillRect/>
          </a:stretch>
        </p:blipFill>
        <p:spPr>
          <a:xfrm>
            <a:off x="95702" y="155697"/>
            <a:ext cx="882366" cy="882366"/>
          </a:xfrm>
          <a:prstGeom prst="rect">
            <a:avLst/>
          </a:prstGeom>
        </p:spPr>
      </p:pic>
      <p:pic>
        <p:nvPicPr>
          <p:cNvPr id="14" name="Picture 13" descr="A close-up of a car's license plate&#10;&#10;Description automatically generated with low confidence">
            <a:extLst>
              <a:ext uri="{FF2B5EF4-FFF2-40B4-BE49-F238E27FC236}">
                <a16:creationId xmlns:a16="http://schemas.microsoft.com/office/drawing/2014/main" id="{3FFB7EE7-C6B0-4605-89AB-8688A365291B}"/>
              </a:ext>
            </a:extLst>
          </p:cNvPr>
          <p:cNvPicPr>
            <a:picLocks noChangeAspect="1"/>
          </p:cNvPicPr>
          <p:nvPr/>
        </p:nvPicPr>
        <p:blipFill>
          <a:blip r:embed="rId10"/>
          <a:stretch>
            <a:fillRect/>
          </a:stretch>
        </p:blipFill>
        <p:spPr>
          <a:xfrm>
            <a:off x="11146660" y="-7277"/>
            <a:ext cx="1045340" cy="1045340"/>
          </a:xfrm>
          <a:prstGeom prst="rect">
            <a:avLst/>
          </a:prstGeom>
        </p:spPr>
      </p:pic>
      <p:pic>
        <p:nvPicPr>
          <p:cNvPr id="15" name="Picture 14" descr="Graphical user interface, text, application&#10;&#10;Description automatically generated">
            <a:extLst>
              <a:ext uri="{FF2B5EF4-FFF2-40B4-BE49-F238E27FC236}">
                <a16:creationId xmlns:a16="http://schemas.microsoft.com/office/drawing/2014/main" id="{91633564-AFEF-4061-BA65-B5156FB947DE}"/>
              </a:ext>
            </a:extLst>
          </p:cNvPr>
          <p:cNvPicPr>
            <a:picLocks noChangeAspect="1"/>
          </p:cNvPicPr>
          <p:nvPr/>
        </p:nvPicPr>
        <p:blipFill>
          <a:blip r:embed="rId11"/>
          <a:stretch>
            <a:fillRect/>
          </a:stretch>
        </p:blipFill>
        <p:spPr>
          <a:xfrm>
            <a:off x="11272476" y="674913"/>
            <a:ext cx="811473" cy="829541"/>
          </a:xfrm>
          <a:prstGeom prst="rect">
            <a:avLst/>
          </a:prstGeom>
        </p:spPr>
      </p:pic>
      <p:sp>
        <p:nvSpPr>
          <p:cNvPr id="16" name="Title 2">
            <a:extLst>
              <a:ext uri="{FF2B5EF4-FFF2-40B4-BE49-F238E27FC236}">
                <a16:creationId xmlns:a16="http://schemas.microsoft.com/office/drawing/2014/main" id="{BF14B7FE-1B88-4350-9460-7C41E37B84F2}"/>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spTree>
    <p:extLst>
      <p:ext uri="{BB962C8B-B14F-4D97-AF65-F5344CB8AC3E}">
        <p14:creationId xmlns:p14="http://schemas.microsoft.com/office/powerpoint/2010/main" val="4128159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6118" y="3452949"/>
            <a:ext cx="11341268" cy="680196"/>
          </a:xfrm>
        </p:spPr>
        <p:txBody>
          <a:bodyPr wrap="square" anchor="ctr">
            <a:normAutofit/>
          </a:bodyPr>
          <a:lstStyle/>
          <a:p>
            <a:r>
              <a:rPr lang="pt-BR" dirty="0"/>
              <a:t>Considerações e benefícios da nuvem</a:t>
            </a:r>
          </a:p>
        </p:txBody>
      </p:sp>
      <p:pic>
        <p:nvPicPr>
          <p:cNvPr id="3" name="Graphic 2" descr="Computação em nuvem">
            <a:extLst>
              <a:ext uri="{FF2B5EF4-FFF2-40B4-BE49-F238E27FC236}">
                <a16:creationId xmlns:a16="http://schemas.microsoft.com/office/drawing/2014/main" id="{1B300504-8BEE-4A63-A55C-0F9B8DCCA2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7054" y="2886702"/>
            <a:ext cx="1398104" cy="1398104"/>
          </a:xfrm>
          <a:prstGeom prst="rect">
            <a:avLst/>
          </a:prstGeom>
        </p:spPr>
      </p:pic>
      <p:sp>
        <p:nvSpPr>
          <p:cNvPr id="4" name="Title 3">
            <a:extLst>
              <a:ext uri="{FF2B5EF4-FFF2-40B4-BE49-F238E27FC236}">
                <a16:creationId xmlns:a16="http://schemas.microsoft.com/office/drawing/2014/main" id="{580723D7-F767-425B-8839-739AB3D97307}"/>
              </a:ext>
            </a:extLst>
          </p:cNvPr>
          <p:cNvSpPr txBox="1">
            <a:spLocks/>
          </p:cNvSpPr>
          <p:nvPr/>
        </p:nvSpPr>
        <p:spPr>
          <a:xfrm>
            <a:off x="2526118" y="2797151"/>
            <a:ext cx="9727474" cy="546558"/>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a:lstStyle>
          <a:p>
            <a:r>
              <a:rPr lang="pt-BR" sz="4200" b="1" dirty="0">
                <a:solidFill>
                  <a:schemeClr val="tx2">
                    <a:lumMod val="50000"/>
                  </a:schemeClr>
                </a:solidFill>
              </a:rPr>
              <a:t>Módulo 2</a:t>
            </a:r>
          </a:p>
        </p:txBody>
      </p:sp>
      <p:sp>
        <p:nvSpPr>
          <p:cNvPr id="5" name="Rectangle 4">
            <a:extLst>
              <a:ext uri="{FF2B5EF4-FFF2-40B4-BE49-F238E27FC236}">
                <a16:creationId xmlns:a16="http://schemas.microsoft.com/office/drawing/2014/main" id="{98938B19-BC5C-4F5D-B984-FA03EE83629A}"/>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pic>
        <p:nvPicPr>
          <p:cNvPr id="6" name="Picture 5" descr="A picture containing icon&#10;&#10;Description automatically generated">
            <a:extLst>
              <a:ext uri="{FF2B5EF4-FFF2-40B4-BE49-F238E27FC236}">
                <a16:creationId xmlns:a16="http://schemas.microsoft.com/office/drawing/2014/main" id="{9279EE47-5307-42C8-8B97-AA922ABEAD54}"/>
              </a:ext>
            </a:extLst>
          </p:cNvPr>
          <p:cNvPicPr>
            <a:picLocks noChangeAspect="1"/>
          </p:cNvPicPr>
          <p:nvPr/>
        </p:nvPicPr>
        <p:blipFill rotWithShape="1">
          <a:blip r:embed="rId5"/>
          <a:srcRect t="2416"/>
          <a:stretch/>
        </p:blipFill>
        <p:spPr>
          <a:xfrm rot="5400000">
            <a:off x="3541341" y="-2467572"/>
            <a:ext cx="6183086" cy="11118231"/>
          </a:xfrm>
          <a:prstGeom prst="rect">
            <a:avLst/>
          </a:prstGeom>
        </p:spPr>
      </p:pic>
      <p:pic>
        <p:nvPicPr>
          <p:cNvPr id="7" name="Picture 6" descr="A picture containing icon&#10;&#10;Description automatically generated">
            <a:extLst>
              <a:ext uri="{FF2B5EF4-FFF2-40B4-BE49-F238E27FC236}">
                <a16:creationId xmlns:a16="http://schemas.microsoft.com/office/drawing/2014/main" id="{7E770330-2FE9-4D41-AA5E-24E36C428FF1}"/>
              </a:ext>
            </a:extLst>
          </p:cNvPr>
          <p:cNvPicPr>
            <a:picLocks noChangeAspect="1"/>
          </p:cNvPicPr>
          <p:nvPr/>
        </p:nvPicPr>
        <p:blipFill rotWithShape="1">
          <a:blip r:embed="rId5"/>
          <a:srcRect t="1884"/>
          <a:stretch/>
        </p:blipFill>
        <p:spPr>
          <a:xfrm rot="16200000">
            <a:off x="1541480" y="1598086"/>
            <a:ext cx="3718433" cy="6801394"/>
          </a:xfrm>
          <a:prstGeom prst="rect">
            <a:avLst/>
          </a:prstGeom>
        </p:spPr>
      </p:pic>
      <p:pic>
        <p:nvPicPr>
          <p:cNvPr id="8" name="Picture 7" descr="A picture containing text, sign&#10;&#10;Description automatically generated">
            <a:extLst>
              <a:ext uri="{FF2B5EF4-FFF2-40B4-BE49-F238E27FC236}">
                <a16:creationId xmlns:a16="http://schemas.microsoft.com/office/drawing/2014/main" id="{3B946572-6AFC-468A-8A46-4F02AF7413A8}"/>
              </a:ext>
            </a:extLst>
          </p:cNvPr>
          <p:cNvPicPr>
            <a:picLocks noChangeAspect="1"/>
          </p:cNvPicPr>
          <p:nvPr/>
        </p:nvPicPr>
        <p:blipFill>
          <a:blip r:embed="rId6"/>
          <a:stretch>
            <a:fillRect/>
          </a:stretch>
        </p:blipFill>
        <p:spPr>
          <a:xfrm>
            <a:off x="95702" y="155697"/>
            <a:ext cx="882366" cy="882366"/>
          </a:xfrm>
          <a:prstGeom prst="rect">
            <a:avLst/>
          </a:prstGeom>
        </p:spPr>
      </p:pic>
      <p:pic>
        <p:nvPicPr>
          <p:cNvPr id="9" name="Picture 8" descr="A close-up of a car's license plate&#10;&#10;Description automatically generated with low confidence">
            <a:extLst>
              <a:ext uri="{FF2B5EF4-FFF2-40B4-BE49-F238E27FC236}">
                <a16:creationId xmlns:a16="http://schemas.microsoft.com/office/drawing/2014/main" id="{8CE326A4-C62F-4D72-9EE8-DB92353CBA1A}"/>
              </a:ext>
            </a:extLst>
          </p:cNvPr>
          <p:cNvPicPr>
            <a:picLocks noChangeAspect="1"/>
          </p:cNvPicPr>
          <p:nvPr/>
        </p:nvPicPr>
        <p:blipFill>
          <a:blip r:embed="rId7"/>
          <a:stretch>
            <a:fillRect/>
          </a:stretch>
        </p:blipFill>
        <p:spPr>
          <a:xfrm>
            <a:off x="11146660" y="-7277"/>
            <a:ext cx="1045340" cy="1045340"/>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8DCD0D25-212C-42DA-AFC9-7BEBD9F30A30}"/>
              </a:ext>
            </a:extLst>
          </p:cNvPr>
          <p:cNvPicPr>
            <a:picLocks noChangeAspect="1"/>
          </p:cNvPicPr>
          <p:nvPr/>
        </p:nvPicPr>
        <p:blipFill>
          <a:blip r:embed="rId8"/>
          <a:stretch>
            <a:fillRect/>
          </a:stretch>
        </p:blipFill>
        <p:spPr>
          <a:xfrm>
            <a:off x="11272476" y="674913"/>
            <a:ext cx="811473" cy="829541"/>
          </a:xfrm>
          <a:prstGeom prst="rect">
            <a:avLst/>
          </a:prstGeom>
        </p:spPr>
      </p:pic>
      <p:sp>
        <p:nvSpPr>
          <p:cNvPr id="11" name="Title 2">
            <a:extLst>
              <a:ext uri="{FF2B5EF4-FFF2-40B4-BE49-F238E27FC236}">
                <a16:creationId xmlns:a16="http://schemas.microsoft.com/office/drawing/2014/main" id="{3CABD77E-FE80-4A66-AFD6-B4A6712E9271}"/>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spTree>
    <p:extLst>
      <p:ext uri="{BB962C8B-B14F-4D97-AF65-F5344CB8AC3E}">
        <p14:creationId xmlns:p14="http://schemas.microsoft.com/office/powerpoint/2010/main" val="333920350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3" y="934141"/>
            <a:ext cx="11341268" cy="680196"/>
          </a:xfrm>
        </p:spPr>
        <p:txBody>
          <a:bodyPr/>
          <a:lstStyle/>
          <a:p>
            <a:pPr algn="ctr"/>
            <a:r>
              <a:rPr lang="pt-BR" dirty="0"/>
              <a:t>Benefícios da Nuvem</a:t>
            </a:r>
          </a:p>
        </p:txBody>
      </p:sp>
      <p:sp>
        <p:nvSpPr>
          <p:cNvPr id="3" name="Text Placeholder 2">
            <a:extLst>
              <a:ext uri="{FF2B5EF4-FFF2-40B4-BE49-F238E27FC236}">
                <a16:creationId xmlns:a16="http://schemas.microsoft.com/office/drawing/2014/main" id="{FB2D1BBD-3117-468D-8157-3FD640AC7FAE}"/>
              </a:ext>
            </a:extLst>
          </p:cNvPr>
          <p:cNvSpPr>
            <a:spLocks noGrp="1"/>
          </p:cNvSpPr>
          <p:nvPr>
            <p:ph type="body" sz="quarter" idx="24"/>
          </p:nvPr>
        </p:nvSpPr>
        <p:spPr>
          <a:xfrm>
            <a:off x="418644" y="2012403"/>
            <a:ext cx="5486400" cy="685800"/>
          </a:xfrm>
          <a:solidFill>
            <a:srgbClr val="243A5E"/>
          </a:solidFill>
        </p:spPr>
        <p:txBody>
          <a:bodyPr vert="horz" wrap="square" lIns="91440" tIns="91440" rIns="91440" bIns="91440" rtlCol="0" anchor="ctr">
            <a:noAutofit/>
          </a:bodyPr>
          <a:lstStyle/>
          <a:p>
            <a:pPr algn="ctr"/>
            <a:r>
              <a:rPr lang="pt-BR" sz="2400" b="0">
                <a:gradFill>
                  <a:gsLst>
                    <a:gs pos="0">
                      <a:srgbClr val="FFFFFF"/>
                    </a:gs>
                    <a:gs pos="100000">
                      <a:srgbClr val="FFFFFF"/>
                    </a:gs>
                  </a:gsLst>
                  <a:lin ang="5400000" scaled="0"/>
                </a:gradFill>
                <a:cs typeface="Segoe UI" pitchFamily="34" charset="0"/>
              </a:rPr>
              <a:t>Alta disponibilidade</a:t>
            </a:r>
          </a:p>
        </p:txBody>
      </p:sp>
      <p:sp>
        <p:nvSpPr>
          <p:cNvPr id="2" name="Text Placeholder 1">
            <a:extLst>
              <a:ext uri="{FF2B5EF4-FFF2-40B4-BE49-F238E27FC236}">
                <a16:creationId xmlns:a16="http://schemas.microsoft.com/office/drawing/2014/main" id="{260D676F-BDC4-4C29-9870-16A33E10CCA4}"/>
              </a:ext>
            </a:extLst>
          </p:cNvPr>
          <p:cNvSpPr>
            <a:spLocks noGrp="1"/>
          </p:cNvSpPr>
          <p:nvPr>
            <p:ph type="body" sz="quarter" idx="12"/>
          </p:nvPr>
        </p:nvSpPr>
        <p:spPr>
          <a:xfrm>
            <a:off x="418643" y="2799185"/>
            <a:ext cx="5486400" cy="685800"/>
          </a:xfrm>
          <a:solidFill>
            <a:srgbClr val="243A5E"/>
          </a:solidFill>
        </p:spPr>
        <p:txBody>
          <a:bodyPr vert="horz" wrap="square" lIns="91440" tIns="91440" rIns="91440" bIns="91440" rtlCol="0" anchor="ctr">
            <a:noAutofit/>
          </a:bodyPr>
          <a:lstStyle/>
          <a:p>
            <a:pPr algn="ctr">
              <a:spcBef>
                <a:spcPts val="0"/>
              </a:spcBef>
              <a:buFont typeface="Wingdings" panose="05000000000000000000" pitchFamily="2" charset="2"/>
            </a:pPr>
            <a:r>
              <a:rPr lang="pt-BR" sz="2400" dirty="0">
                <a:gradFill>
                  <a:gsLst>
                    <a:gs pos="0">
                      <a:srgbClr val="FFFFFF"/>
                    </a:gs>
                    <a:gs pos="100000">
                      <a:srgbClr val="FFFFFF"/>
                    </a:gs>
                  </a:gsLst>
                  <a:lin ang="5400000" scaled="0"/>
                </a:gradFill>
                <a:latin typeface="+mj-lt"/>
                <a:cs typeface="Segoe UI"/>
              </a:rPr>
              <a:t>Escalabilidade</a:t>
            </a:r>
          </a:p>
        </p:txBody>
      </p:sp>
      <p:sp>
        <p:nvSpPr>
          <p:cNvPr id="16" name="Text Placeholder 15">
            <a:extLst>
              <a:ext uri="{FF2B5EF4-FFF2-40B4-BE49-F238E27FC236}">
                <a16:creationId xmlns:a16="http://schemas.microsoft.com/office/drawing/2014/main" id="{742F2DD6-313D-4AF0-9700-F9CD21FBBA22}"/>
              </a:ext>
            </a:extLst>
          </p:cNvPr>
          <p:cNvSpPr>
            <a:spLocks noGrp="1"/>
          </p:cNvSpPr>
          <p:nvPr>
            <p:ph type="body" sz="quarter" idx="28"/>
          </p:nvPr>
        </p:nvSpPr>
        <p:spPr>
          <a:xfrm>
            <a:off x="418643" y="3585967"/>
            <a:ext cx="5486400" cy="685800"/>
          </a:xfrm>
          <a:solidFill>
            <a:srgbClr val="243A5E"/>
          </a:solidFill>
        </p:spPr>
        <p:txBody>
          <a:bodyPr vert="horz" wrap="square" lIns="91440" tIns="91440" rIns="91440" bIns="91440" rtlCol="0" anchor="ctr">
            <a:noAutofit/>
          </a:bodyPr>
          <a:lstStyle/>
          <a:p>
            <a:pPr algn="ctr">
              <a:spcBef>
                <a:spcPts val="0"/>
              </a:spcBef>
            </a:pPr>
            <a:r>
              <a:rPr lang="pt-BR" sz="2400">
                <a:gradFill>
                  <a:gsLst>
                    <a:gs pos="0">
                      <a:srgbClr val="FFFFFF"/>
                    </a:gs>
                    <a:gs pos="100000">
                      <a:srgbClr val="FFFFFF"/>
                    </a:gs>
                  </a:gsLst>
                  <a:lin ang="5400000" scaled="0"/>
                </a:gradFill>
                <a:latin typeface="+mj-lt"/>
                <a:ea typeface="Segoe UI" pitchFamily="34" charset="0"/>
                <a:cs typeface="Segoe UI" pitchFamily="34" charset="0"/>
              </a:rPr>
              <a:t>Alcance global</a:t>
            </a:r>
          </a:p>
        </p:txBody>
      </p:sp>
      <p:sp>
        <p:nvSpPr>
          <p:cNvPr id="19" name="Text Placeholder 18">
            <a:extLst>
              <a:ext uri="{FF2B5EF4-FFF2-40B4-BE49-F238E27FC236}">
                <a16:creationId xmlns:a16="http://schemas.microsoft.com/office/drawing/2014/main" id="{63CB2204-4118-485A-A145-61C2E361D2F5}"/>
              </a:ext>
            </a:extLst>
          </p:cNvPr>
          <p:cNvSpPr>
            <a:spLocks noGrp="1"/>
          </p:cNvSpPr>
          <p:nvPr>
            <p:ph type="body" sz="quarter" idx="31"/>
          </p:nvPr>
        </p:nvSpPr>
        <p:spPr>
          <a:xfrm>
            <a:off x="418643" y="4372748"/>
            <a:ext cx="5486400" cy="685800"/>
          </a:xfrm>
          <a:solidFill>
            <a:srgbClr val="243A5E"/>
          </a:solidFill>
        </p:spPr>
        <p:txBody>
          <a:bodyPr vert="horz" wrap="square" lIns="91440" tIns="91440" rIns="91440" bIns="91440" rtlCol="0" anchor="ctr">
            <a:noAutofit/>
          </a:bodyPr>
          <a:lstStyle/>
          <a:p>
            <a:pPr algn="ctr">
              <a:spcBef>
                <a:spcPts val="0"/>
              </a:spcBef>
              <a:buFont typeface="Wingdings" panose="05000000000000000000" pitchFamily="2" charset="2"/>
            </a:pPr>
            <a:r>
              <a:rPr lang="pt-BR" sz="2400">
                <a:gradFill>
                  <a:gsLst>
                    <a:gs pos="0">
                      <a:srgbClr val="FFFFFF"/>
                    </a:gs>
                    <a:gs pos="100000">
                      <a:srgbClr val="FFFFFF"/>
                    </a:gs>
                  </a:gsLst>
                  <a:lin ang="5400000" scaled="0"/>
                </a:gradFill>
                <a:latin typeface="+mj-lt"/>
                <a:ea typeface="Segoe UI" pitchFamily="34" charset="0"/>
                <a:cs typeface="Segoe UI" pitchFamily="34" charset="0"/>
              </a:rPr>
              <a:t>Agilidade</a:t>
            </a:r>
          </a:p>
        </p:txBody>
      </p:sp>
      <p:sp>
        <p:nvSpPr>
          <p:cNvPr id="14" name="Rectangle 13">
            <a:extLst>
              <a:ext uri="{FF2B5EF4-FFF2-40B4-BE49-F238E27FC236}">
                <a16:creationId xmlns:a16="http://schemas.microsoft.com/office/drawing/2014/main" id="{6C80AE8A-C79A-4AA1-ACB7-18760C171E71}"/>
              </a:ext>
            </a:extLst>
          </p:cNvPr>
          <p:cNvSpPr/>
          <p:nvPr/>
        </p:nvSpPr>
        <p:spPr bwMode="auto">
          <a:xfrm>
            <a:off x="418643" y="5149232"/>
            <a:ext cx="5486400" cy="685800"/>
          </a:xfrm>
          <a:prstGeom prst="rect">
            <a:avLst/>
          </a:prstGeom>
          <a:solidFill>
            <a:srgbClr val="243A5E"/>
          </a:solidFill>
        </p:spPr>
        <p:txBody>
          <a:bodyPr vert="horz" wrap="square" lIns="91440" tIns="91440" rIns="91440" bIns="91440" rtlCol="0" anchor="ctr">
            <a:noAutofit/>
          </a:bodyPr>
          <a:lstStyle/>
          <a:p>
            <a:pPr algn="ctr">
              <a:buSzPct val="90000"/>
            </a:pPr>
            <a:r>
              <a:rPr lang="pt-BR" sz="2400">
                <a:gradFill>
                  <a:gsLst>
                    <a:gs pos="0">
                      <a:srgbClr val="FFFFFF"/>
                    </a:gs>
                    <a:gs pos="100000">
                      <a:srgbClr val="FFFFFF"/>
                    </a:gs>
                  </a:gsLst>
                  <a:lin ang="5400000" scaled="0"/>
                </a:gradFill>
                <a:latin typeface="+mj-lt"/>
                <a:cs typeface="Segoe UI" pitchFamily="34" charset="0"/>
              </a:rPr>
              <a:t>Recuperação de desastre</a:t>
            </a:r>
          </a:p>
        </p:txBody>
      </p:sp>
      <p:sp>
        <p:nvSpPr>
          <p:cNvPr id="5" name="Text Placeholder 4">
            <a:extLst>
              <a:ext uri="{FF2B5EF4-FFF2-40B4-BE49-F238E27FC236}">
                <a16:creationId xmlns:a16="http://schemas.microsoft.com/office/drawing/2014/main" id="{4495B75E-5607-4348-89BE-0E931929D72C}"/>
              </a:ext>
            </a:extLst>
          </p:cNvPr>
          <p:cNvSpPr>
            <a:spLocks noGrp="1"/>
          </p:cNvSpPr>
          <p:nvPr>
            <p:ph type="body" sz="quarter" idx="26"/>
          </p:nvPr>
        </p:nvSpPr>
        <p:spPr>
          <a:xfrm>
            <a:off x="6195892" y="2012402"/>
            <a:ext cx="5486400" cy="685800"/>
          </a:xfrm>
        </p:spPr>
        <p:txBody>
          <a:bodyPr/>
          <a:lstStyle/>
          <a:p>
            <a:pPr algn="ctr"/>
            <a:r>
              <a:rPr lang="pt-BR" sz="2400" b="0">
                <a:gradFill>
                  <a:gsLst>
                    <a:gs pos="0">
                      <a:srgbClr val="FFFFFF"/>
                    </a:gs>
                    <a:gs pos="100000">
                      <a:srgbClr val="FFFFFF"/>
                    </a:gs>
                  </a:gsLst>
                  <a:lin ang="5400000" scaled="0"/>
                </a:gradFill>
                <a:ea typeface="Segoe UI" pitchFamily="34" charset="0"/>
                <a:cs typeface="Segoe UI"/>
              </a:rPr>
              <a:t>Tolerância</a:t>
            </a:r>
            <a:r>
              <a:rPr lang="pt-BR" sz="2400">
                <a:gradFill>
                  <a:gsLst>
                    <a:gs pos="0">
                      <a:srgbClr val="FFFFFF"/>
                    </a:gs>
                    <a:gs pos="100000">
                      <a:srgbClr val="FFFFFF"/>
                    </a:gs>
                  </a:gsLst>
                  <a:lin ang="5400000" scaled="0"/>
                </a:gradFill>
                <a:ea typeface="Segoe UI" pitchFamily="34" charset="0"/>
                <a:cs typeface="Segoe UI"/>
              </a:rPr>
              <a:t> </a:t>
            </a:r>
            <a:r>
              <a:rPr lang="pt-BR" sz="2400" b="0">
                <a:gradFill>
                  <a:gsLst>
                    <a:gs pos="0">
                      <a:srgbClr val="FFFFFF"/>
                    </a:gs>
                    <a:gs pos="100000">
                      <a:srgbClr val="FFFFFF"/>
                    </a:gs>
                  </a:gsLst>
                  <a:lin ang="5400000" scaled="0"/>
                </a:gradFill>
                <a:ea typeface="Segoe UI" pitchFamily="34" charset="0"/>
                <a:cs typeface="Segoe UI"/>
              </a:rPr>
              <a:t>a falhas</a:t>
            </a:r>
          </a:p>
        </p:txBody>
      </p:sp>
      <p:sp>
        <p:nvSpPr>
          <p:cNvPr id="6" name="Text Placeholder 5">
            <a:extLst>
              <a:ext uri="{FF2B5EF4-FFF2-40B4-BE49-F238E27FC236}">
                <a16:creationId xmlns:a16="http://schemas.microsoft.com/office/drawing/2014/main" id="{99B9E056-3B4A-46B7-893A-0BBA6F3C98F8}"/>
              </a:ext>
            </a:extLst>
          </p:cNvPr>
          <p:cNvSpPr>
            <a:spLocks noGrp="1"/>
          </p:cNvSpPr>
          <p:nvPr>
            <p:ph type="body" sz="quarter" idx="27"/>
          </p:nvPr>
        </p:nvSpPr>
        <p:spPr>
          <a:xfrm>
            <a:off x="6195892" y="2799185"/>
            <a:ext cx="5486400" cy="685800"/>
          </a:xfrm>
          <a:solidFill>
            <a:srgbClr val="243A5E"/>
          </a:solidFill>
        </p:spPr>
        <p:txBody>
          <a:bodyPr vert="horz" wrap="square" lIns="91440" tIns="91440" rIns="91440" bIns="91440" rtlCol="0" anchor="ctr">
            <a:noAutofit/>
          </a:bodyPr>
          <a:lstStyle/>
          <a:p>
            <a:pPr algn="ctr"/>
            <a:r>
              <a:rPr lang="pt-BR" sz="2400">
                <a:gradFill>
                  <a:gsLst>
                    <a:gs pos="0">
                      <a:srgbClr val="FFFFFF"/>
                    </a:gs>
                    <a:gs pos="100000">
                      <a:srgbClr val="FFFFFF"/>
                    </a:gs>
                  </a:gsLst>
                  <a:lin ang="5400000" scaled="0"/>
                </a:gradFill>
                <a:latin typeface="+mj-lt"/>
                <a:ea typeface="Segoe UI" pitchFamily="34" charset="0"/>
                <a:cs typeface="Segoe UI" pitchFamily="34" charset="0"/>
              </a:rPr>
              <a:t>Elasticidade</a:t>
            </a:r>
          </a:p>
        </p:txBody>
      </p:sp>
      <p:sp>
        <p:nvSpPr>
          <p:cNvPr id="18" name="Text Placeholder 17">
            <a:extLst>
              <a:ext uri="{FF2B5EF4-FFF2-40B4-BE49-F238E27FC236}">
                <a16:creationId xmlns:a16="http://schemas.microsoft.com/office/drawing/2014/main" id="{B87F91B9-98D2-4EFC-9EC8-C3EE57A1A31B}"/>
              </a:ext>
            </a:extLst>
          </p:cNvPr>
          <p:cNvSpPr>
            <a:spLocks noGrp="1"/>
          </p:cNvSpPr>
          <p:nvPr>
            <p:ph type="body" sz="quarter" idx="30"/>
          </p:nvPr>
        </p:nvSpPr>
        <p:spPr>
          <a:xfrm>
            <a:off x="6195892" y="3585967"/>
            <a:ext cx="5486400" cy="685800"/>
          </a:xfrm>
          <a:solidFill>
            <a:srgbClr val="243A5E"/>
          </a:solidFill>
        </p:spPr>
        <p:txBody>
          <a:bodyPr vert="horz" wrap="square" lIns="91440" tIns="91440" rIns="91440" bIns="91440" rtlCol="0" anchor="ctr">
            <a:noAutofit/>
          </a:bodyPr>
          <a:lstStyle/>
          <a:p>
            <a:pPr algn="ctr"/>
            <a:r>
              <a:rPr lang="pt-BR" sz="2400">
                <a:gradFill>
                  <a:gsLst>
                    <a:gs pos="0">
                      <a:srgbClr val="FFFFFF"/>
                    </a:gs>
                    <a:gs pos="100000">
                      <a:srgbClr val="FFFFFF"/>
                    </a:gs>
                  </a:gsLst>
                  <a:lin ang="5400000" scaled="0"/>
                </a:gradFill>
                <a:latin typeface="+mj-lt"/>
                <a:ea typeface="Segoe UI" pitchFamily="34" charset="0"/>
                <a:cs typeface="Segoe UI" pitchFamily="34" charset="0"/>
              </a:rPr>
              <a:t>Capacidade de latência do cliente</a:t>
            </a:r>
          </a:p>
        </p:txBody>
      </p:sp>
      <p:sp>
        <p:nvSpPr>
          <p:cNvPr id="20" name="Text Placeholder 19">
            <a:extLst>
              <a:ext uri="{FF2B5EF4-FFF2-40B4-BE49-F238E27FC236}">
                <a16:creationId xmlns:a16="http://schemas.microsoft.com/office/drawing/2014/main" id="{4F327ABA-AB08-4DE4-8508-125ECC7CE916}"/>
              </a:ext>
            </a:extLst>
          </p:cNvPr>
          <p:cNvSpPr>
            <a:spLocks noGrp="1"/>
          </p:cNvSpPr>
          <p:nvPr>
            <p:ph type="body" sz="quarter" idx="33"/>
          </p:nvPr>
        </p:nvSpPr>
        <p:spPr>
          <a:xfrm>
            <a:off x="6195892" y="4372748"/>
            <a:ext cx="5486400" cy="685800"/>
          </a:xfrm>
          <a:solidFill>
            <a:srgbClr val="243A5E"/>
          </a:solidFill>
        </p:spPr>
        <p:txBody>
          <a:bodyPr vert="horz" wrap="square" lIns="91440" tIns="91440" rIns="91440" bIns="91440" rtlCol="0" anchor="ctr">
            <a:noAutofit/>
          </a:bodyPr>
          <a:lstStyle/>
          <a:p>
            <a:pPr algn="ctr"/>
            <a:r>
              <a:rPr lang="pt-BR" sz="2400">
                <a:gradFill>
                  <a:gsLst>
                    <a:gs pos="0">
                      <a:srgbClr val="FFFFFF"/>
                    </a:gs>
                    <a:gs pos="100000">
                      <a:srgbClr val="FFFFFF"/>
                    </a:gs>
                  </a:gsLst>
                  <a:lin ang="5400000" scaled="0"/>
                </a:gradFill>
                <a:latin typeface="+mj-lt"/>
                <a:ea typeface="Segoe UI" pitchFamily="34" charset="0"/>
                <a:cs typeface="Segoe UI" pitchFamily="34" charset="0"/>
              </a:rPr>
              <a:t>Considerações sobre custo preditivo</a:t>
            </a:r>
          </a:p>
        </p:txBody>
      </p:sp>
      <p:sp>
        <p:nvSpPr>
          <p:cNvPr id="15" name="Rectangle 14">
            <a:extLst>
              <a:ext uri="{FF2B5EF4-FFF2-40B4-BE49-F238E27FC236}">
                <a16:creationId xmlns:a16="http://schemas.microsoft.com/office/drawing/2014/main" id="{9211555F-A002-465A-BAFF-7A1A1DC365F7}"/>
              </a:ext>
            </a:extLst>
          </p:cNvPr>
          <p:cNvSpPr/>
          <p:nvPr/>
        </p:nvSpPr>
        <p:spPr bwMode="auto">
          <a:xfrm>
            <a:off x="6195892" y="5149232"/>
            <a:ext cx="5486400" cy="685800"/>
          </a:xfrm>
          <a:prstGeom prst="rect">
            <a:avLst/>
          </a:prstGeom>
          <a:solidFill>
            <a:srgbClr val="243A5E"/>
          </a:solidFill>
        </p:spPr>
        <p:txBody>
          <a:bodyPr vert="horz" wrap="square" lIns="91440" tIns="91440" rIns="91440" bIns="91440" rtlCol="0" anchor="ctr">
            <a:noAutofit/>
          </a:bodyPr>
          <a:lstStyle/>
          <a:p>
            <a:pPr algn="ctr">
              <a:buSzPct val="90000"/>
            </a:pPr>
            <a:r>
              <a:rPr lang="pt-BR" sz="2400">
                <a:gradFill>
                  <a:gsLst>
                    <a:gs pos="0">
                      <a:srgbClr val="FFFFFF"/>
                    </a:gs>
                    <a:gs pos="100000">
                      <a:srgbClr val="FFFFFF"/>
                    </a:gs>
                  </a:gsLst>
                  <a:lin ang="5400000" scaled="0"/>
                </a:gradFill>
                <a:latin typeface="+mj-lt"/>
                <a:cs typeface="Segoe UI" pitchFamily="34" charset="0"/>
              </a:rPr>
              <a:t>Segurança</a:t>
            </a:r>
          </a:p>
        </p:txBody>
      </p:sp>
      <p:sp>
        <p:nvSpPr>
          <p:cNvPr id="13" name="Rectangle 12">
            <a:extLst>
              <a:ext uri="{FF2B5EF4-FFF2-40B4-BE49-F238E27FC236}">
                <a16:creationId xmlns:a16="http://schemas.microsoft.com/office/drawing/2014/main" id="{E8FA4120-80EE-4AC2-904D-A78EE7357467}"/>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pic>
        <p:nvPicPr>
          <p:cNvPr id="21" name="Picture 20" descr="A picture containing icon&#10;&#10;Description automatically generated">
            <a:extLst>
              <a:ext uri="{FF2B5EF4-FFF2-40B4-BE49-F238E27FC236}">
                <a16:creationId xmlns:a16="http://schemas.microsoft.com/office/drawing/2014/main" id="{6BFFC412-973B-4CF6-9644-C9FFF8198CCE}"/>
              </a:ext>
            </a:extLst>
          </p:cNvPr>
          <p:cNvPicPr>
            <a:picLocks noChangeAspect="1"/>
          </p:cNvPicPr>
          <p:nvPr/>
        </p:nvPicPr>
        <p:blipFill rotWithShape="1">
          <a:blip r:embed="rId3"/>
          <a:srcRect t="2416"/>
          <a:stretch/>
        </p:blipFill>
        <p:spPr>
          <a:xfrm rot="5400000">
            <a:off x="3541341" y="-2467572"/>
            <a:ext cx="6183086" cy="11118231"/>
          </a:xfrm>
          <a:prstGeom prst="rect">
            <a:avLst/>
          </a:prstGeom>
        </p:spPr>
      </p:pic>
      <p:pic>
        <p:nvPicPr>
          <p:cNvPr id="22" name="Picture 21" descr="A picture containing icon&#10;&#10;Description automatically generated">
            <a:extLst>
              <a:ext uri="{FF2B5EF4-FFF2-40B4-BE49-F238E27FC236}">
                <a16:creationId xmlns:a16="http://schemas.microsoft.com/office/drawing/2014/main" id="{4A080446-1F8E-4F5F-B821-8F5F64790907}"/>
              </a:ext>
            </a:extLst>
          </p:cNvPr>
          <p:cNvPicPr>
            <a:picLocks noChangeAspect="1"/>
          </p:cNvPicPr>
          <p:nvPr/>
        </p:nvPicPr>
        <p:blipFill rotWithShape="1">
          <a:blip r:embed="rId3"/>
          <a:srcRect t="1884"/>
          <a:stretch/>
        </p:blipFill>
        <p:spPr>
          <a:xfrm rot="16200000">
            <a:off x="1541480" y="1598086"/>
            <a:ext cx="3718433" cy="6801394"/>
          </a:xfrm>
          <a:prstGeom prst="rect">
            <a:avLst/>
          </a:prstGeom>
        </p:spPr>
      </p:pic>
      <p:pic>
        <p:nvPicPr>
          <p:cNvPr id="23" name="Picture 22" descr="A picture containing text, sign&#10;&#10;Description automatically generated">
            <a:extLst>
              <a:ext uri="{FF2B5EF4-FFF2-40B4-BE49-F238E27FC236}">
                <a16:creationId xmlns:a16="http://schemas.microsoft.com/office/drawing/2014/main" id="{502A43D3-C84A-41EB-A7CA-F7C0EA0B38B9}"/>
              </a:ext>
            </a:extLst>
          </p:cNvPr>
          <p:cNvPicPr>
            <a:picLocks noChangeAspect="1"/>
          </p:cNvPicPr>
          <p:nvPr/>
        </p:nvPicPr>
        <p:blipFill>
          <a:blip r:embed="rId4"/>
          <a:stretch>
            <a:fillRect/>
          </a:stretch>
        </p:blipFill>
        <p:spPr>
          <a:xfrm>
            <a:off x="95702" y="155697"/>
            <a:ext cx="882366" cy="882366"/>
          </a:xfrm>
          <a:prstGeom prst="rect">
            <a:avLst/>
          </a:prstGeom>
        </p:spPr>
      </p:pic>
      <p:pic>
        <p:nvPicPr>
          <p:cNvPr id="24" name="Picture 23" descr="A close-up of a car's license plate&#10;&#10;Description automatically generated with low confidence">
            <a:extLst>
              <a:ext uri="{FF2B5EF4-FFF2-40B4-BE49-F238E27FC236}">
                <a16:creationId xmlns:a16="http://schemas.microsoft.com/office/drawing/2014/main" id="{6C5C17A1-5A57-4CB4-B443-E1B32B544C1D}"/>
              </a:ext>
            </a:extLst>
          </p:cNvPr>
          <p:cNvPicPr>
            <a:picLocks noChangeAspect="1"/>
          </p:cNvPicPr>
          <p:nvPr/>
        </p:nvPicPr>
        <p:blipFill>
          <a:blip r:embed="rId5"/>
          <a:stretch>
            <a:fillRect/>
          </a:stretch>
        </p:blipFill>
        <p:spPr>
          <a:xfrm>
            <a:off x="11146660" y="-7277"/>
            <a:ext cx="1045340" cy="1045340"/>
          </a:xfrm>
          <a:prstGeom prst="rect">
            <a:avLst/>
          </a:prstGeom>
        </p:spPr>
      </p:pic>
      <p:pic>
        <p:nvPicPr>
          <p:cNvPr id="25" name="Picture 24" descr="Graphical user interface, text, application&#10;&#10;Description automatically generated">
            <a:extLst>
              <a:ext uri="{FF2B5EF4-FFF2-40B4-BE49-F238E27FC236}">
                <a16:creationId xmlns:a16="http://schemas.microsoft.com/office/drawing/2014/main" id="{1C7693AF-995C-4457-BDF5-C9527C26C062}"/>
              </a:ext>
            </a:extLst>
          </p:cNvPr>
          <p:cNvPicPr>
            <a:picLocks noChangeAspect="1"/>
          </p:cNvPicPr>
          <p:nvPr/>
        </p:nvPicPr>
        <p:blipFill>
          <a:blip r:embed="rId6"/>
          <a:stretch>
            <a:fillRect/>
          </a:stretch>
        </p:blipFill>
        <p:spPr>
          <a:xfrm>
            <a:off x="11272476" y="674913"/>
            <a:ext cx="811473" cy="829541"/>
          </a:xfrm>
          <a:prstGeom prst="rect">
            <a:avLst/>
          </a:prstGeom>
        </p:spPr>
      </p:pic>
      <p:sp>
        <p:nvSpPr>
          <p:cNvPr id="26" name="Title 2">
            <a:extLst>
              <a:ext uri="{FF2B5EF4-FFF2-40B4-BE49-F238E27FC236}">
                <a16:creationId xmlns:a16="http://schemas.microsoft.com/office/drawing/2014/main" id="{FE8F963F-F06A-4C6B-B182-9F9F96AFC371}"/>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2" y="690391"/>
            <a:ext cx="11341268" cy="680196"/>
          </a:xfrm>
        </p:spPr>
        <p:txBody>
          <a:bodyPr/>
          <a:lstStyle/>
          <a:p>
            <a:pPr algn="ctr"/>
            <a:r>
              <a:rPr lang="pt-BR" dirty="0"/>
              <a:t>Comparar CapEx e OpEx</a:t>
            </a:r>
          </a:p>
        </p:txBody>
      </p:sp>
      <p:sp>
        <p:nvSpPr>
          <p:cNvPr id="13" name="Text Placeholder 5">
            <a:extLst>
              <a:ext uri="{FF2B5EF4-FFF2-40B4-BE49-F238E27FC236}">
                <a16:creationId xmlns:a16="http://schemas.microsoft.com/office/drawing/2014/main" id="{BD916D7D-E004-4AC2-A5EB-C908C1B5F98E}"/>
              </a:ext>
            </a:extLst>
          </p:cNvPr>
          <p:cNvSpPr txBox="1">
            <a:spLocks/>
          </p:cNvSpPr>
          <p:nvPr/>
        </p:nvSpPr>
        <p:spPr>
          <a:xfrm>
            <a:off x="670570" y="1370587"/>
            <a:ext cx="9863402" cy="125572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pt-BR" sz="2400" b="1" i="0">
                <a:solidFill>
                  <a:srgbClr val="171717"/>
                </a:solidFill>
                <a:latin typeface="+mj-lt"/>
              </a:rPr>
              <a:t>Despesas de Capital (CapEx)</a:t>
            </a:r>
          </a:p>
          <a:p>
            <a:r>
              <a:rPr lang="pt-BR" sz="2400" b="0" i="0">
                <a:solidFill>
                  <a:srgbClr val="171717"/>
                </a:solidFill>
                <a:latin typeface="+mn-lt"/>
              </a:rPr>
              <a:t>O gasto inicial de dinheiro na infraestrutura física.</a:t>
            </a:r>
          </a:p>
          <a:p>
            <a:r>
              <a:rPr lang="pt-BR" sz="2400">
                <a:solidFill>
                  <a:srgbClr val="171717"/>
                </a:solidFill>
                <a:latin typeface="+mn-lt"/>
              </a:rPr>
              <a:t>Os custos de </a:t>
            </a:r>
            <a:r>
              <a:rPr lang="pt-BR" sz="2400" b="0" i="0">
                <a:solidFill>
                  <a:srgbClr val="171717"/>
                </a:solidFill>
                <a:latin typeface="+mn-lt"/>
              </a:rPr>
              <a:t>CapEx têm um valor que é reduzido ao longo do tempo</a:t>
            </a:r>
            <a:r>
              <a:rPr lang="pt-BR" sz="2400" b="0" i="0">
                <a:solidFill>
                  <a:srgbClr val="171717"/>
                </a:solidFill>
                <a:latin typeface="+mj-lt"/>
              </a:rPr>
              <a:t>.</a:t>
            </a:r>
          </a:p>
        </p:txBody>
      </p:sp>
      <p:sp>
        <p:nvSpPr>
          <p:cNvPr id="12" name="Text Placeholder 5">
            <a:extLst>
              <a:ext uri="{FF2B5EF4-FFF2-40B4-BE49-F238E27FC236}">
                <a16:creationId xmlns:a16="http://schemas.microsoft.com/office/drawing/2014/main" id="{BB168742-A921-43BB-B052-698DDA956797}"/>
              </a:ext>
            </a:extLst>
          </p:cNvPr>
          <p:cNvSpPr txBox="1">
            <a:spLocks/>
          </p:cNvSpPr>
          <p:nvPr/>
        </p:nvSpPr>
        <p:spPr>
          <a:xfrm>
            <a:off x="670570" y="2690771"/>
            <a:ext cx="10572195" cy="1625060"/>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pt-BR" sz="2400" b="1" dirty="0">
                <a:solidFill>
                  <a:srgbClr val="171717"/>
                </a:solidFill>
                <a:latin typeface="+mj-lt"/>
              </a:rPr>
              <a:t>Despesas Operacionais (OpEx)</a:t>
            </a:r>
          </a:p>
          <a:p>
            <a:r>
              <a:rPr lang="pt-BR" sz="2400" spc="-20" dirty="0">
                <a:solidFill>
                  <a:srgbClr val="171717"/>
                </a:solidFill>
                <a:latin typeface="Segoe UI"/>
                <a:cs typeface="Segoe UI Semilight"/>
              </a:rPr>
              <a:t>Gastos em produtos e serviços </a:t>
            </a:r>
            <a:r>
              <a:rPr lang="pt-BR" sz="2400" b="0" i="0" spc="-20" dirty="0">
                <a:solidFill>
                  <a:srgbClr val="171717"/>
                </a:solidFill>
                <a:latin typeface="Segoe UI"/>
                <a:cs typeface="Segoe UI Semilight"/>
              </a:rPr>
              <a:t>conforme necessário</a:t>
            </a:r>
            <a:r>
              <a:rPr lang="pt-BR" sz="2400" spc="-20" dirty="0">
                <a:solidFill>
                  <a:srgbClr val="171717"/>
                </a:solidFill>
                <a:latin typeface="Segoe UI"/>
                <a:cs typeface="Segoe UI Semilight"/>
              </a:rPr>
              <a:t>, pagamento conforme o uso </a:t>
            </a:r>
          </a:p>
          <a:p>
            <a:r>
              <a:rPr lang="pt-BR" sz="2400" dirty="0">
                <a:solidFill>
                  <a:srgbClr val="171717"/>
                </a:solidFill>
                <a:latin typeface="Segoe UI"/>
                <a:cs typeface="Segoe UI Semilight"/>
              </a:rPr>
              <a:t>Receber a conta imediatamente</a:t>
            </a:r>
          </a:p>
        </p:txBody>
      </p:sp>
      <p:pic>
        <p:nvPicPr>
          <p:cNvPr id="4" name="Picture 3" descr="Gráfico com dois lados para mostrar uma conta maior em dólares à esquerda e várias contas menores em dólares à direita.  Isso representa que CapEx (esquerda) geralmente resulta em despesas grandes em massa; enquanto OpEx (direita) resulta em economia e muitas despesas menores.">
            <a:extLst>
              <a:ext uri="{FF2B5EF4-FFF2-40B4-BE49-F238E27FC236}">
                <a16:creationId xmlns:a16="http://schemas.microsoft.com/office/drawing/2014/main" id="{5972BCE5-5A45-4B9B-A132-A19D61D70433}"/>
              </a:ext>
            </a:extLst>
          </p:cNvPr>
          <p:cNvPicPr>
            <a:picLocks noChangeAspect="1"/>
          </p:cNvPicPr>
          <p:nvPr/>
        </p:nvPicPr>
        <p:blipFill>
          <a:blip r:embed="rId3"/>
          <a:stretch>
            <a:fillRect/>
          </a:stretch>
        </p:blipFill>
        <p:spPr>
          <a:xfrm>
            <a:off x="2142610" y="4444743"/>
            <a:ext cx="7893333" cy="1631532"/>
          </a:xfrm>
          <a:prstGeom prst="rect">
            <a:avLst/>
          </a:prstGeom>
        </p:spPr>
      </p:pic>
      <p:sp>
        <p:nvSpPr>
          <p:cNvPr id="6" name="Rectangle 5">
            <a:extLst>
              <a:ext uri="{FF2B5EF4-FFF2-40B4-BE49-F238E27FC236}">
                <a16:creationId xmlns:a16="http://schemas.microsoft.com/office/drawing/2014/main" id="{245155BC-4B81-4117-816F-A014A698D2F3}"/>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pic>
        <p:nvPicPr>
          <p:cNvPr id="7" name="Picture 6" descr="A picture containing icon&#10;&#10;Description automatically generated">
            <a:extLst>
              <a:ext uri="{FF2B5EF4-FFF2-40B4-BE49-F238E27FC236}">
                <a16:creationId xmlns:a16="http://schemas.microsoft.com/office/drawing/2014/main" id="{AB0D54F6-535E-4168-B29B-1285CA0375B4}"/>
              </a:ext>
            </a:extLst>
          </p:cNvPr>
          <p:cNvPicPr>
            <a:picLocks noChangeAspect="1"/>
          </p:cNvPicPr>
          <p:nvPr/>
        </p:nvPicPr>
        <p:blipFill rotWithShape="1">
          <a:blip r:embed="rId4"/>
          <a:srcRect t="2416"/>
          <a:stretch/>
        </p:blipFill>
        <p:spPr>
          <a:xfrm rot="5400000">
            <a:off x="3541341" y="-2467572"/>
            <a:ext cx="6183086" cy="11118231"/>
          </a:xfrm>
          <a:prstGeom prst="rect">
            <a:avLst/>
          </a:prstGeom>
        </p:spPr>
      </p:pic>
      <p:pic>
        <p:nvPicPr>
          <p:cNvPr id="8" name="Picture 7" descr="A picture containing icon&#10;&#10;Description automatically generated">
            <a:extLst>
              <a:ext uri="{FF2B5EF4-FFF2-40B4-BE49-F238E27FC236}">
                <a16:creationId xmlns:a16="http://schemas.microsoft.com/office/drawing/2014/main" id="{5EAAFC4C-7AD3-4D1D-9551-26D6ACEED8F4}"/>
              </a:ext>
            </a:extLst>
          </p:cNvPr>
          <p:cNvPicPr>
            <a:picLocks noChangeAspect="1"/>
          </p:cNvPicPr>
          <p:nvPr/>
        </p:nvPicPr>
        <p:blipFill rotWithShape="1">
          <a:blip r:embed="rId4"/>
          <a:srcRect t="1884"/>
          <a:stretch/>
        </p:blipFill>
        <p:spPr>
          <a:xfrm rot="16200000">
            <a:off x="1541480" y="1598086"/>
            <a:ext cx="3718433" cy="6801394"/>
          </a:xfrm>
          <a:prstGeom prst="rect">
            <a:avLst/>
          </a:prstGeom>
        </p:spPr>
      </p:pic>
      <p:pic>
        <p:nvPicPr>
          <p:cNvPr id="9" name="Picture 8" descr="A picture containing text, sign&#10;&#10;Description automatically generated">
            <a:extLst>
              <a:ext uri="{FF2B5EF4-FFF2-40B4-BE49-F238E27FC236}">
                <a16:creationId xmlns:a16="http://schemas.microsoft.com/office/drawing/2014/main" id="{F59DC140-B0E9-4BF8-8D18-E2D465F17B85}"/>
              </a:ext>
            </a:extLst>
          </p:cNvPr>
          <p:cNvPicPr>
            <a:picLocks noChangeAspect="1"/>
          </p:cNvPicPr>
          <p:nvPr/>
        </p:nvPicPr>
        <p:blipFill>
          <a:blip r:embed="rId5"/>
          <a:stretch>
            <a:fillRect/>
          </a:stretch>
        </p:blipFill>
        <p:spPr>
          <a:xfrm>
            <a:off x="95702" y="155697"/>
            <a:ext cx="882366" cy="882366"/>
          </a:xfrm>
          <a:prstGeom prst="rect">
            <a:avLst/>
          </a:prstGeom>
        </p:spPr>
      </p:pic>
      <p:pic>
        <p:nvPicPr>
          <p:cNvPr id="10" name="Picture 9" descr="A close-up of a car's license plate&#10;&#10;Description automatically generated with low confidence">
            <a:extLst>
              <a:ext uri="{FF2B5EF4-FFF2-40B4-BE49-F238E27FC236}">
                <a16:creationId xmlns:a16="http://schemas.microsoft.com/office/drawing/2014/main" id="{6C69ACC7-FCB4-4B77-88F7-116B277B3A71}"/>
              </a:ext>
            </a:extLst>
          </p:cNvPr>
          <p:cNvPicPr>
            <a:picLocks noChangeAspect="1"/>
          </p:cNvPicPr>
          <p:nvPr/>
        </p:nvPicPr>
        <p:blipFill>
          <a:blip r:embed="rId6"/>
          <a:stretch>
            <a:fillRect/>
          </a:stretch>
        </p:blipFill>
        <p:spPr>
          <a:xfrm>
            <a:off x="11146660" y="-7277"/>
            <a:ext cx="1045340" cy="1045340"/>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B436F4F8-BA35-4A07-B926-4A9754943E63}"/>
              </a:ext>
            </a:extLst>
          </p:cNvPr>
          <p:cNvPicPr>
            <a:picLocks noChangeAspect="1"/>
          </p:cNvPicPr>
          <p:nvPr/>
        </p:nvPicPr>
        <p:blipFill>
          <a:blip r:embed="rId7"/>
          <a:stretch>
            <a:fillRect/>
          </a:stretch>
        </p:blipFill>
        <p:spPr>
          <a:xfrm>
            <a:off x="11272476" y="674913"/>
            <a:ext cx="811473" cy="829541"/>
          </a:xfrm>
          <a:prstGeom prst="rect">
            <a:avLst/>
          </a:prstGeom>
        </p:spPr>
      </p:pic>
      <p:sp>
        <p:nvSpPr>
          <p:cNvPr id="14" name="Title 2">
            <a:extLst>
              <a:ext uri="{FF2B5EF4-FFF2-40B4-BE49-F238E27FC236}">
                <a16:creationId xmlns:a16="http://schemas.microsoft.com/office/drawing/2014/main" id="{AE673224-210A-49B9-92D4-161F5085D547}"/>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spTree>
    <p:extLst>
      <p:ext uri="{BB962C8B-B14F-4D97-AF65-F5344CB8AC3E}">
        <p14:creationId xmlns:p14="http://schemas.microsoft.com/office/powerpoint/2010/main" val="3254762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3" y="708606"/>
            <a:ext cx="11341268" cy="680196"/>
          </a:xfrm>
        </p:spPr>
        <p:txBody>
          <a:bodyPr/>
          <a:lstStyle/>
          <a:p>
            <a:pPr algn="ctr"/>
            <a:r>
              <a:rPr lang="pt-BR" dirty="0"/>
              <a:t>Modelo baseado em consumo</a:t>
            </a:r>
          </a:p>
        </p:txBody>
      </p:sp>
      <p:sp>
        <p:nvSpPr>
          <p:cNvPr id="3" name="Content Placeholder 2">
            <a:extLst>
              <a:ext uri="{FF2B5EF4-FFF2-40B4-BE49-F238E27FC236}">
                <a16:creationId xmlns:a16="http://schemas.microsoft.com/office/drawing/2014/main" id="{555A1F15-45F6-4B2F-822D-14E80BF966A1}"/>
              </a:ext>
            </a:extLst>
          </p:cNvPr>
          <p:cNvSpPr>
            <a:spLocks noGrp="1"/>
          </p:cNvSpPr>
          <p:nvPr>
            <p:ph sz="quarter" idx="10"/>
          </p:nvPr>
        </p:nvSpPr>
        <p:spPr>
          <a:xfrm>
            <a:off x="932448" y="1632642"/>
            <a:ext cx="10616929" cy="3129062"/>
          </a:xfrm>
        </p:spPr>
        <p:txBody>
          <a:bodyPr/>
          <a:lstStyle/>
          <a:p>
            <a:r>
              <a:rPr lang="pt-BR" b="0" i="0" dirty="0">
                <a:solidFill>
                  <a:srgbClr val="171717"/>
                </a:solidFill>
                <a:latin typeface="Segoe UI" panose="020B0502040204020203" pitchFamily="34" charset="0"/>
              </a:rPr>
              <a:t>Os provedores de serviços de nuvem operam em um</a:t>
            </a:r>
            <a:r>
              <a:rPr lang="pt-BR" i="0" dirty="0">
                <a:solidFill>
                  <a:srgbClr val="171717"/>
                </a:solidFill>
                <a:latin typeface="Segoe UI" panose="020B0502040204020203" pitchFamily="34" charset="0"/>
              </a:rPr>
              <a:t> modelo baseado em consumo, </a:t>
            </a:r>
            <a:r>
              <a:rPr lang="pt-BR" b="0" i="0" dirty="0">
                <a:solidFill>
                  <a:srgbClr val="171717"/>
                </a:solidFill>
                <a:latin typeface="Segoe UI" panose="020B0502040204020203" pitchFamily="34" charset="0"/>
              </a:rPr>
              <a:t>o que significa que os usuários finais só pagam pelos recursos que usam. O que for usado é o que eles pagam.</a:t>
            </a:r>
          </a:p>
          <a:p>
            <a:endParaRPr lang="en-US" sz="1000" i="0" dirty="0">
              <a:solidFill>
                <a:srgbClr val="171717"/>
              </a:solidFill>
              <a:effectLst/>
              <a:latin typeface="Segoe UI" panose="020B0502040204020203" pitchFamily="34" charset="0"/>
            </a:endParaRPr>
          </a:p>
          <a:p>
            <a:pPr marL="342900" indent="-342900">
              <a:buFont typeface="Arial" panose="020B0604020202020204" pitchFamily="34" charset="0"/>
              <a:buChar char="•"/>
            </a:pPr>
            <a:r>
              <a:rPr lang="pt-BR" dirty="0">
                <a:solidFill>
                  <a:srgbClr val="171717"/>
                </a:solidFill>
                <a:latin typeface="Segoe UI" panose="020B0502040204020203" pitchFamily="34" charset="0"/>
              </a:rPr>
              <a:t>M</a:t>
            </a:r>
            <a:r>
              <a:rPr lang="pt-BR" b="0" i="0" dirty="0">
                <a:solidFill>
                  <a:srgbClr val="171717"/>
                </a:solidFill>
                <a:latin typeface="Segoe UI" panose="020B0502040204020203" pitchFamily="34" charset="0"/>
              </a:rPr>
              <a:t>elhor previsão de custos</a:t>
            </a:r>
          </a:p>
          <a:p>
            <a:pPr marL="342900" indent="-342900">
              <a:buFont typeface="Arial" panose="020B0604020202020204" pitchFamily="34" charset="0"/>
              <a:buChar char="•"/>
            </a:pPr>
            <a:r>
              <a:rPr lang="pt-BR" b="0" i="0" dirty="0">
                <a:solidFill>
                  <a:srgbClr val="171717"/>
                </a:solidFill>
                <a:latin typeface="Segoe UI" panose="020B0502040204020203" pitchFamily="34" charset="0"/>
              </a:rPr>
              <a:t>São fornecidos os preços para serviços e recursos individuais</a:t>
            </a:r>
          </a:p>
          <a:p>
            <a:pPr marL="342900" indent="-342900">
              <a:buFont typeface="Arial" panose="020B0604020202020204" pitchFamily="34" charset="0"/>
              <a:buChar char="•"/>
            </a:pPr>
            <a:r>
              <a:rPr lang="pt-BR" dirty="0">
                <a:solidFill>
                  <a:srgbClr val="171717"/>
                </a:solidFill>
                <a:latin typeface="Segoe UI" panose="020B0502040204020203" pitchFamily="34" charset="0"/>
              </a:rPr>
              <a:t>A cobrança é baseada no uso real</a:t>
            </a:r>
          </a:p>
        </p:txBody>
      </p:sp>
      <p:pic>
        <p:nvPicPr>
          <p:cNvPr id="4" name="Graphic 3" descr="Medidor">
            <a:extLst>
              <a:ext uri="{FF2B5EF4-FFF2-40B4-BE49-F238E27FC236}">
                <a16:creationId xmlns:a16="http://schemas.microsoft.com/office/drawing/2014/main" id="{BF3450F1-8740-4288-8FC0-17BA4189AB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68833" y="3034458"/>
            <a:ext cx="3019063" cy="3019063"/>
          </a:xfrm>
          <a:prstGeom prst="rect">
            <a:avLst/>
          </a:prstGeom>
        </p:spPr>
      </p:pic>
      <p:sp>
        <p:nvSpPr>
          <p:cNvPr id="11" name="Rectangle 10">
            <a:extLst>
              <a:ext uri="{FF2B5EF4-FFF2-40B4-BE49-F238E27FC236}">
                <a16:creationId xmlns:a16="http://schemas.microsoft.com/office/drawing/2014/main" id="{B3ED2913-0671-4AED-9FD3-DC7E530BCBB1}"/>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pic>
        <p:nvPicPr>
          <p:cNvPr id="12" name="Picture 11" descr="A picture containing icon&#10;&#10;Description automatically generated">
            <a:extLst>
              <a:ext uri="{FF2B5EF4-FFF2-40B4-BE49-F238E27FC236}">
                <a16:creationId xmlns:a16="http://schemas.microsoft.com/office/drawing/2014/main" id="{3429F58F-5BE5-48A6-85F9-6E7854399D38}"/>
              </a:ext>
            </a:extLst>
          </p:cNvPr>
          <p:cNvPicPr>
            <a:picLocks noChangeAspect="1"/>
          </p:cNvPicPr>
          <p:nvPr/>
        </p:nvPicPr>
        <p:blipFill rotWithShape="1">
          <a:blip r:embed="rId5"/>
          <a:srcRect t="2416"/>
          <a:stretch/>
        </p:blipFill>
        <p:spPr>
          <a:xfrm rot="5400000">
            <a:off x="3541341" y="-2467572"/>
            <a:ext cx="6183086" cy="11118231"/>
          </a:xfrm>
          <a:prstGeom prst="rect">
            <a:avLst/>
          </a:prstGeom>
        </p:spPr>
      </p:pic>
      <p:pic>
        <p:nvPicPr>
          <p:cNvPr id="13" name="Picture 12" descr="A picture containing icon&#10;&#10;Description automatically generated">
            <a:extLst>
              <a:ext uri="{FF2B5EF4-FFF2-40B4-BE49-F238E27FC236}">
                <a16:creationId xmlns:a16="http://schemas.microsoft.com/office/drawing/2014/main" id="{C53A46BD-C299-42F2-B791-B6F497434A6C}"/>
              </a:ext>
            </a:extLst>
          </p:cNvPr>
          <p:cNvPicPr>
            <a:picLocks noChangeAspect="1"/>
          </p:cNvPicPr>
          <p:nvPr/>
        </p:nvPicPr>
        <p:blipFill rotWithShape="1">
          <a:blip r:embed="rId5"/>
          <a:srcRect t="1884"/>
          <a:stretch/>
        </p:blipFill>
        <p:spPr>
          <a:xfrm rot="16200000">
            <a:off x="1541480" y="1598086"/>
            <a:ext cx="3718433" cy="6801394"/>
          </a:xfrm>
          <a:prstGeom prst="rect">
            <a:avLst/>
          </a:prstGeom>
        </p:spPr>
      </p:pic>
      <p:pic>
        <p:nvPicPr>
          <p:cNvPr id="14" name="Picture 13" descr="A picture containing text, sign&#10;&#10;Description automatically generated">
            <a:extLst>
              <a:ext uri="{FF2B5EF4-FFF2-40B4-BE49-F238E27FC236}">
                <a16:creationId xmlns:a16="http://schemas.microsoft.com/office/drawing/2014/main" id="{A5D9A073-A8DE-4E31-A2CC-3D18AE8989F0}"/>
              </a:ext>
            </a:extLst>
          </p:cNvPr>
          <p:cNvPicPr>
            <a:picLocks noChangeAspect="1"/>
          </p:cNvPicPr>
          <p:nvPr/>
        </p:nvPicPr>
        <p:blipFill>
          <a:blip r:embed="rId6"/>
          <a:stretch>
            <a:fillRect/>
          </a:stretch>
        </p:blipFill>
        <p:spPr>
          <a:xfrm>
            <a:off x="95702" y="155697"/>
            <a:ext cx="882366" cy="882366"/>
          </a:xfrm>
          <a:prstGeom prst="rect">
            <a:avLst/>
          </a:prstGeom>
        </p:spPr>
      </p:pic>
      <p:pic>
        <p:nvPicPr>
          <p:cNvPr id="15" name="Picture 14" descr="A close-up of a car's license plate&#10;&#10;Description automatically generated with low confidence">
            <a:extLst>
              <a:ext uri="{FF2B5EF4-FFF2-40B4-BE49-F238E27FC236}">
                <a16:creationId xmlns:a16="http://schemas.microsoft.com/office/drawing/2014/main" id="{3E5659C7-8951-4CF6-AA87-4B9DEFFC0C71}"/>
              </a:ext>
            </a:extLst>
          </p:cNvPr>
          <p:cNvPicPr>
            <a:picLocks noChangeAspect="1"/>
          </p:cNvPicPr>
          <p:nvPr/>
        </p:nvPicPr>
        <p:blipFill>
          <a:blip r:embed="rId7"/>
          <a:stretch>
            <a:fillRect/>
          </a:stretch>
        </p:blipFill>
        <p:spPr>
          <a:xfrm>
            <a:off x="11146660" y="-7277"/>
            <a:ext cx="1045340" cy="1045340"/>
          </a:xfrm>
          <a:prstGeom prst="rect">
            <a:avLst/>
          </a:prstGeom>
        </p:spPr>
      </p:pic>
      <p:pic>
        <p:nvPicPr>
          <p:cNvPr id="16" name="Picture 15" descr="Graphical user interface, text, application&#10;&#10;Description automatically generated">
            <a:extLst>
              <a:ext uri="{FF2B5EF4-FFF2-40B4-BE49-F238E27FC236}">
                <a16:creationId xmlns:a16="http://schemas.microsoft.com/office/drawing/2014/main" id="{7659BB2E-09A2-4733-9359-B14C26761EC0}"/>
              </a:ext>
            </a:extLst>
          </p:cNvPr>
          <p:cNvPicPr>
            <a:picLocks noChangeAspect="1"/>
          </p:cNvPicPr>
          <p:nvPr/>
        </p:nvPicPr>
        <p:blipFill>
          <a:blip r:embed="rId8"/>
          <a:stretch>
            <a:fillRect/>
          </a:stretch>
        </p:blipFill>
        <p:spPr>
          <a:xfrm>
            <a:off x="11272476" y="674913"/>
            <a:ext cx="811473" cy="829541"/>
          </a:xfrm>
          <a:prstGeom prst="rect">
            <a:avLst/>
          </a:prstGeom>
        </p:spPr>
      </p:pic>
      <p:sp>
        <p:nvSpPr>
          <p:cNvPr id="18" name="Title 2">
            <a:extLst>
              <a:ext uri="{FF2B5EF4-FFF2-40B4-BE49-F238E27FC236}">
                <a16:creationId xmlns:a16="http://schemas.microsoft.com/office/drawing/2014/main" id="{B52EF931-FD38-4487-9E72-53A686C5CCC3}"/>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spTree>
    <p:extLst>
      <p:ext uri="{BB962C8B-B14F-4D97-AF65-F5344CB8AC3E}">
        <p14:creationId xmlns:p14="http://schemas.microsoft.com/office/powerpoint/2010/main" val="3705968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3534" y="3620981"/>
            <a:ext cx="11341268" cy="680196"/>
          </a:xfrm>
        </p:spPr>
        <p:txBody>
          <a:bodyPr/>
          <a:lstStyle/>
          <a:p>
            <a:r>
              <a:rPr lang="pt-BR" dirty="0"/>
              <a:t>Serviços de Nuvem</a:t>
            </a:r>
          </a:p>
        </p:txBody>
      </p:sp>
      <p:pic>
        <p:nvPicPr>
          <p:cNvPr id="3" name="Graphic 2" descr="Servidor">
            <a:extLst>
              <a:ext uri="{FF2B5EF4-FFF2-40B4-BE49-F238E27FC236}">
                <a16:creationId xmlns:a16="http://schemas.microsoft.com/office/drawing/2014/main" id="{144184B0-410A-4022-B5C4-B38B91047B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2030" y="2804345"/>
            <a:ext cx="1451504" cy="1451504"/>
          </a:xfrm>
          <a:prstGeom prst="rect">
            <a:avLst/>
          </a:prstGeom>
        </p:spPr>
      </p:pic>
      <p:sp>
        <p:nvSpPr>
          <p:cNvPr id="4" name="Title 3">
            <a:extLst>
              <a:ext uri="{FF2B5EF4-FFF2-40B4-BE49-F238E27FC236}">
                <a16:creationId xmlns:a16="http://schemas.microsoft.com/office/drawing/2014/main" id="{80E31279-3C8F-4DB6-A7F2-0173E6752C08}"/>
              </a:ext>
            </a:extLst>
          </p:cNvPr>
          <p:cNvSpPr txBox="1">
            <a:spLocks/>
          </p:cNvSpPr>
          <p:nvPr/>
        </p:nvSpPr>
        <p:spPr>
          <a:xfrm>
            <a:off x="2543534" y="2882442"/>
            <a:ext cx="9727474" cy="546558"/>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a:lstStyle>
          <a:p>
            <a:r>
              <a:rPr lang="pt-BR" sz="4200" b="1" dirty="0">
                <a:solidFill>
                  <a:schemeClr val="tx2">
                    <a:lumMod val="50000"/>
                  </a:schemeClr>
                </a:solidFill>
              </a:rPr>
              <a:t>Módulo 3</a:t>
            </a:r>
          </a:p>
        </p:txBody>
      </p:sp>
      <p:sp>
        <p:nvSpPr>
          <p:cNvPr id="5" name="Rectangle 4">
            <a:extLst>
              <a:ext uri="{FF2B5EF4-FFF2-40B4-BE49-F238E27FC236}">
                <a16:creationId xmlns:a16="http://schemas.microsoft.com/office/drawing/2014/main" id="{E9D7A35C-7BA7-4E4F-9082-97C886830F9A}"/>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pic>
        <p:nvPicPr>
          <p:cNvPr id="6" name="Picture 5" descr="A picture containing icon&#10;&#10;Description automatically generated">
            <a:extLst>
              <a:ext uri="{FF2B5EF4-FFF2-40B4-BE49-F238E27FC236}">
                <a16:creationId xmlns:a16="http://schemas.microsoft.com/office/drawing/2014/main" id="{EA62976F-F29A-484D-84DA-FA51CD48E6F8}"/>
              </a:ext>
            </a:extLst>
          </p:cNvPr>
          <p:cNvPicPr>
            <a:picLocks noChangeAspect="1"/>
          </p:cNvPicPr>
          <p:nvPr/>
        </p:nvPicPr>
        <p:blipFill rotWithShape="1">
          <a:blip r:embed="rId5"/>
          <a:srcRect t="2416"/>
          <a:stretch/>
        </p:blipFill>
        <p:spPr>
          <a:xfrm rot="5400000">
            <a:off x="3541341" y="-2475680"/>
            <a:ext cx="6183086" cy="11118231"/>
          </a:xfrm>
          <a:prstGeom prst="rect">
            <a:avLst/>
          </a:prstGeom>
        </p:spPr>
      </p:pic>
      <p:pic>
        <p:nvPicPr>
          <p:cNvPr id="7" name="Picture 6" descr="A picture containing icon&#10;&#10;Description automatically generated">
            <a:extLst>
              <a:ext uri="{FF2B5EF4-FFF2-40B4-BE49-F238E27FC236}">
                <a16:creationId xmlns:a16="http://schemas.microsoft.com/office/drawing/2014/main" id="{2ED6B559-19C9-4EAD-82E9-C2D7EB74039A}"/>
              </a:ext>
            </a:extLst>
          </p:cNvPr>
          <p:cNvPicPr>
            <a:picLocks noChangeAspect="1"/>
          </p:cNvPicPr>
          <p:nvPr/>
        </p:nvPicPr>
        <p:blipFill rotWithShape="1">
          <a:blip r:embed="rId5"/>
          <a:srcRect t="1884"/>
          <a:stretch/>
        </p:blipFill>
        <p:spPr>
          <a:xfrm rot="16200000">
            <a:off x="1541481" y="1597254"/>
            <a:ext cx="3718433" cy="6801394"/>
          </a:xfrm>
          <a:prstGeom prst="rect">
            <a:avLst/>
          </a:prstGeom>
        </p:spPr>
      </p:pic>
      <p:pic>
        <p:nvPicPr>
          <p:cNvPr id="8" name="Picture 7" descr="A picture containing text, sign&#10;&#10;Description automatically generated">
            <a:extLst>
              <a:ext uri="{FF2B5EF4-FFF2-40B4-BE49-F238E27FC236}">
                <a16:creationId xmlns:a16="http://schemas.microsoft.com/office/drawing/2014/main" id="{C26BE7BC-1BD3-45F3-BEB9-64B0C9E8295E}"/>
              </a:ext>
            </a:extLst>
          </p:cNvPr>
          <p:cNvPicPr>
            <a:picLocks noChangeAspect="1"/>
          </p:cNvPicPr>
          <p:nvPr/>
        </p:nvPicPr>
        <p:blipFill>
          <a:blip r:embed="rId6"/>
          <a:stretch>
            <a:fillRect/>
          </a:stretch>
        </p:blipFill>
        <p:spPr>
          <a:xfrm>
            <a:off x="95702" y="155697"/>
            <a:ext cx="882366" cy="882366"/>
          </a:xfrm>
          <a:prstGeom prst="rect">
            <a:avLst/>
          </a:prstGeom>
        </p:spPr>
      </p:pic>
      <p:pic>
        <p:nvPicPr>
          <p:cNvPr id="9" name="Picture 8" descr="A close-up of a car's license plate&#10;&#10;Description automatically generated with low confidence">
            <a:extLst>
              <a:ext uri="{FF2B5EF4-FFF2-40B4-BE49-F238E27FC236}">
                <a16:creationId xmlns:a16="http://schemas.microsoft.com/office/drawing/2014/main" id="{1A6B0FE9-356D-4F5F-A1AB-0BBEFCC15327}"/>
              </a:ext>
            </a:extLst>
          </p:cNvPr>
          <p:cNvPicPr>
            <a:picLocks noChangeAspect="1"/>
          </p:cNvPicPr>
          <p:nvPr/>
        </p:nvPicPr>
        <p:blipFill>
          <a:blip r:embed="rId7"/>
          <a:stretch>
            <a:fillRect/>
          </a:stretch>
        </p:blipFill>
        <p:spPr>
          <a:xfrm>
            <a:off x="11146660" y="-7277"/>
            <a:ext cx="1045340" cy="1045340"/>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AAAAF323-BA86-4AD7-A055-2AF3F01702EF}"/>
              </a:ext>
            </a:extLst>
          </p:cNvPr>
          <p:cNvPicPr>
            <a:picLocks noChangeAspect="1"/>
          </p:cNvPicPr>
          <p:nvPr/>
        </p:nvPicPr>
        <p:blipFill>
          <a:blip r:embed="rId8"/>
          <a:stretch>
            <a:fillRect/>
          </a:stretch>
        </p:blipFill>
        <p:spPr>
          <a:xfrm>
            <a:off x="11272476" y="674913"/>
            <a:ext cx="811473" cy="829541"/>
          </a:xfrm>
          <a:prstGeom prst="rect">
            <a:avLst/>
          </a:prstGeom>
        </p:spPr>
      </p:pic>
      <p:sp>
        <p:nvSpPr>
          <p:cNvPr id="11" name="Title 2">
            <a:extLst>
              <a:ext uri="{FF2B5EF4-FFF2-40B4-BE49-F238E27FC236}">
                <a16:creationId xmlns:a16="http://schemas.microsoft.com/office/drawing/2014/main" id="{14AA9BDB-519B-4417-B345-0091ADA4A90B}"/>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spTree>
    <p:extLst>
      <p:ext uri="{BB962C8B-B14F-4D97-AF65-F5344CB8AC3E}">
        <p14:creationId xmlns:p14="http://schemas.microsoft.com/office/powerpoint/2010/main" val="147633212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25366" y="665372"/>
            <a:ext cx="11341268" cy="642840"/>
          </a:xfrm>
        </p:spPr>
        <p:txBody>
          <a:bodyPr>
            <a:normAutofit fontScale="90000"/>
          </a:bodyPr>
          <a:lstStyle/>
          <a:p>
            <a:pPr algn="ctr"/>
            <a:r>
              <a:rPr lang="pt-BR" sz="3600">
                <a:latin typeface="Segoe UI Semibold (Headings)"/>
              </a:rPr>
              <a:t>Infraestrutura como serviço (IaaS)</a:t>
            </a:r>
          </a:p>
        </p:txBody>
      </p:sp>
      <p:sp>
        <p:nvSpPr>
          <p:cNvPr id="6" name="Text Placeholder 5"/>
          <p:cNvSpPr>
            <a:spLocks noGrp="1"/>
          </p:cNvSpPr>
          <p:nvPr>
            <p:ph type="body" sz="quarter" idx="10"/>
          </p:nvPr>
        </p:nvSpPr>
        <p:spPr>
          <a:xfrm>
            <a:off x="687977" y="1421383"/>
            <a:ext cx="10380617" cy="1288565"/>
          </a:xfrm>
        </p:spPr>
        <p:txBody>
          <a:bodyPr>
            <a:noAutofit/>
          </a:bodyPr>
          <a:lstStyle/>
          <a:p>
            <a:r>
              <a:rPr lang="pt-BR" sz="2400" dirty="0">
                <a:latin typeface="+mn-lt"/>
                <a:cs typeface="Segoe UI Semilight" panose="020B0402040204020203" pitchFamily="34" charset="0"/>
              </a:rPr>
              <a:t>Criar uma infraestrutura de TI de pagamento conforme o uso alugando servidores, máquinas virtuais, armazenamento, redes e sistemas operacionais de um provedor </a:t>
            </a:r>
            <a:br>
              <a:rPr lang="pt-BR" sz="2400" dirty="0">
                <a:latin typeface="+mn-lt"/>
                <a:cs typeface="Segoe UI Semilight" panose="020B0402040204020203" pitchFamily="34" charset="0"/>
              </a:rPr>
            </a:br>
            <a:r>
              <a:rPr lang="pt-BR" sz="2400" dirty="0">
                <a:latin typeface="+mn-lt"/>
                <a:cs typeface="Segoe UI Semilight" panose="020B0402040204020203" pitchFamily="34" charset="0"/>
              </a:rPr>
              <a:t>de nuvem.</a:t>
            </a:r>
          </a:p>
        </p:txBody>
      </p:sp>
      <p:pic>
        <p:nvPicPr>
          <p:cNvPr id="5" name="Picture 4" descr="IaaS abrange os três ícones a seguir: Servidores e armazenamento, firewalls e segurança de rede, construção e planta física do datacenter.">
            <a:extLst>
              <a:ext uri="{FF2B5EF4-FFF2-40B4-BE49-F238E27FC236}">
                <a16:creationId xmlns:a16="http://schemas.microsoft.com/office/drawing/2014/main" id="{37CCC6CC-3378-418A-A85F-803240191429}"/>
              </a:ext>
            </a:extLst>
          </p:cNvPr>
          <p:cNvPicPr>
            <a:picLocks noChangeAspect="1"/>
          </p:cNvPicPr>
          <p:nvPr/>
        </p:nvPicPr>
        <p:blipFill>
          <a:blip r:embed="rId3"/>
          <a:stretch>
            <a:fillRect/>
          </a:stretch>
        </p:blipFill>
        <p:spPr>
          <a:xfrm>
            <a:off x="3257436" y="2964188"/>
            <a:ext cx="5402086" cy="3521091"/>
          </a:xfrm>
          <a:prstGeom prst="rect">
            <a:avLst/>
          </a:prstGeom>
        </p:spPr>
      </p:pic>
      <p:sp>
        <p:nvSpPr>
          <p:cNvPr id="13" name="Rectangle 12">
            <a:extLst>
              <a:ext uri="{FF2B5EF4-FFF2-40B4-BE49-F238E27FC236}">
                <a16:creationId xmlns:a16="http://schemas.microsoft.com/office/drawing/2014/main" id="{380C7987-8CB4-48F0-A776-56E35D6AD80D}"/>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pic>
        <p:nvPicPr>
          <p:cNvPr id="14" name="Picture 13" descr="A picture containing icon&#10;&#10;Description automatically generated">
            <a:extLst>
              <a:ext uri="{FF2B5EF4-FFF2-40B4-BE49-F238E27FC236}">
                <a16:creationId xmlns:a16="http://schemas.microsoft.com/office/drawing/2014/main" id="{C4BA7D54-ED36-4DAA-A3AE-5C8EF5A79CA2}"/>
              </a:ext>
            </a:extLst>
          </p:cNvPr>
          <p:cNvPicPr>
            <a:picLocks noChangeAspect="1"/>
          </p:cNvPicPr>
          <p:nvPr/>
        </p:nvPicPr>
        <p:blipFill rotWithShape="1">
          <a:blip r:embed="rId4"/>
          <a:srcRect t="2416"/>
          <a:stretch/>
        </p:blipFill>
        <p:spPr>
          <a:xfrm rot="5400000">
            <a:off x="3541341" y="-2467572"/>
            <a:ext cx="6183086" cy="11118231"/>
          </a:xfrm>
          <a:prstGeom prst="rect">
            <a:avLst/>
          </a:prstGeom>
        </p:spPr>
      </p:pic>
      <p:pic>
        <p:nvPicPr>
          <p:cNvPr id="15" name="Picture 14" descr="A picture containing icon&#10;&#10;Description automatically generated">
            <a:extLst>
              <a:ext uri="{FF2B5EF4-FFF2-40B4-BE49-F238E27FC236}">
                <a16:creationId xmlns:a16="http://schemas.microsoft.com/office/drawing/2014/main" id="{A0B19B1F-0DB4-4266-B5B5-744CBEB8E180}"/>
              </a:ext>
            </a:extLst>
          </p:cNvPr>
          <p:cNvPicPr>
            <a:picLocks noChangeAspect="1"/>
          </p:cNvPicPr>
          <p:nvPr/>
        </p:nvPicPr>
        <p:blipFill rotWithShape="1">
          <a:blip r:embed="rId4"/>
          <a:srcRect t="1884"/>
          <a:stretch/>
        </p:blipFill>
        <p:spPr>
          <a:xfrm rot="16200000">
            <a:off x="1541480" y="1598086"/>
            <a:ext cx="3718433" cy="6801394"/>
          </a:xfrm>
          <a:prstGeom prst="rect">
            <a:avLst/>
          </a:prstGeom>
        </p:spPr>
      </p:pic>
      <p:pic>
        <p:nvPicPr>
          <p:cNvPr id="16" name="Picture 15" descr="A picture containing text, sign&#10;&#10;Description automatically generated">
            <a:extLst>
              <a:ext uri="{FF2B5EF4-FFF2-40B4-BE49-F238E27FC236}">
                <a16:creationId xmlns:a16="http://schemas.microsoft.com/office/drawing/2014/main" id="{0FEDA954-2390-403A-821E-DE99A33D4189}"/>
              </a:ext>
            </a:extLst>
          </p:cNvPr>
          <p:cNvPicPr>
            <a:picLocks noChangeAspect="1"/>
          </p:cNvPicPr>
          <p:nvPr/>
        </p:nvPicPr>
        <p:blipFill>
          <a:blip r:embed="rId5"/>
          <a:stretch>
            <a:fillRect/>
          </a:stretch>
        </p:blipFill>
        <p:spPr>
          <a:xfrm>
            <a:off x="95702" y="155697"/>
            <a:ext cx="882366" cy="882366"/>
          </a:xfrm>
          <a:prstGeom prst="rect">
            <a:avLst/>
          </a:prstGeom>
        </p:spPr>
      </p:pic>
      <p:pic>
        <p:nvPicPr>
          <p:cNvPr id="18" name="Picture 17" descr="A close-up of a car's license plate&#10;&#10;Description automatically generated with low confidence">
            <a:extLst>
              <a:ext uri="{FF2B5EF4-FFF2-40B4-BE49-F238E27FC236}">
                <a16:creationId xmlns:a16="http://schemas.microsoft.com/office/drawing/2014/main" id="{DBAF8968-D9E0-4D1C-8D59-A6BA04D813CD}"/>
              </a:ext>
            </a:extLst>
          </p:cNvPr>
          <p:cNvPicPr>
            <a:picLocks noChangeAspect="1"/>
          </p:cNvPicPr>
          <p:nvPr/>
        </p:nvPicPr>
        <p:blipFill>
          <a:blip r:embed="rId6"/>
          <a:stretch>
            <a:fillRect/>
          </a:stretch>
        </p:blipFill>
        <p:spPr>
          <a:xfrm>
            <a:off x="11146660" y="-7277"/>
            <a:ext cx="1045340" cy="1045340"/>
          </a:xfrm>
          <a:prstGeom prst="rect">
            <a:avLst/>
          </a:prstGeom>
        </p:spPr>
      </p:pic>
      <p:pic>
        <p:nvPicPr>
          <p:cNvPr id="19" name="Picture 18" descr="Graphical user interface, text, application&#10;&#10;Description automatically generated">
            <a:extLst>
              <a:ext uri="{FF2B5EF4-FFF2-40B4-BE49-F238E27FC236}">
                <a16:creationId xmlns:a16="http://schemas.microsoft.com/office/drawing/2014/main" id="{9A2C9DB5-E8C8-4CA1-BEA5-37D4CD193E43}"/>
              </a:ext>
            </a:extLst>
          </p:cNvPr>
          <p:cNvPicPr>
            <a:picLocks noChangeAspect="1"/>
          </p:cNvPicPr>
          <p:nvPr/>
        </p:nvPicPr>
        <p:blipFill>
          <a:blip r:embed="rId7"/>
          <a:stretch>
            <a:fillRect/>
          </a:stretch>
        </p:blipFill>
        <p:spPr>
          <a:xfrm>
            <a:off x="11272476" y="674913"/>
            <a:ext cx="811473" cy="829541"/>
          </a:xfrm>
          <a:prstGeom prst="rect">
            <a:avLst/>
          </a:prstGeom>
        </p:spPr>
      </p:pic>
      <p:sp>
        <p:nvSpPr>
          <p:cNvPr id="20" name="Title 2">
            <a:extLst>
              <a:ext uri="{FF2B5EF4-FFF2-40B4-BE49-F238E27FC236}">
                <a16:creationId xmlns:a16="http://schemas.microsoft.com/office/drawing/2014/main" id="{B1F62A8F-D2D0-4E5F-9686-586C96A35A20}"/>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spTree>
    <p:extLst>
      <p:ext uri="{BB962C8B-B14F-4D97-AF65-F5344CB8AC3E}">
        <p14:creationId xmlns:p14="http://schemas.microsoft.com/office/powerpoint/2010/main" val="1320164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25366" y="685170"/>
            <a:ext cx="11341268" cy="642840"/>
          </a:xfrm>
        </p:spPr>
        <p:txBody>
          <a:bodyPr>
            <a:normAutofit fontScale="90000"/>
          </a:bodyPr>
          <a:lstStyle/>
          <a:p>
            <a:pPr algn="ctr"/>
            <a:r>
              <a:rPr lang="pt-BR" sz="3600">
                <a:latin typeface="Segoe UI Semibold (Headings)"/>
              </a:rPr>
              <a:t>PaaS (Plataforma como serviço)</a:t>
            </a:r>
          </a:p>
        </p:txBody>
      </p:sp>
      <p:sp>
        <p:nvSpPr>
          <p:cNvPr id="6" name="Text Placeholder 5"/>
          <p:cNvSpPr>
            <a:spLocks noGrp="1"/>
          </p:cNvSpPr>
          <p:nvPr>
            <p:ph type="body" sz="quarter" idx="10"/>
          </p:nvPr>
        </p:nvSpPr>
        <p:spPr>
          <a:xfrm>
            <a:off x="731520" y="1315830"/>
            <a:ext cx="9831978" cy="1316273"/>
          </a:xfrm>
        </p:spPr>
        <p:txBody>
          <a:bodyPr>
            <a:normAutofit/>
          </a:bodyPr>
          <a:lstStyle/>
          <a:p>
            <a:r>
              <a:rPr lang="pt-BR" sz="2400" dirty="0">
                <a:latin typeface="+mn-lt"/>
                <a:cs typeface="Segoe UI Semilight" panose="020B0402040204020203" pitchFamily="34" charset="0"/>
              </a:rPr>
              <a:t>Oferece ambiente para criação, teste e implantação de aplicativos de software; sem focar no gerenciamento de infraestrutura subjacente.</a:t>
            </a:r>
          </a:p>
        </p:txBody>
      </p:sp>
      <p:pic>
        <p:nvPicPr>
          <p:cNvPr id="3" name="Picture 2" descr="PaaS que abrange todas as IaaS do slide anterior e adiciona ferramentas de Sistemas Operacionais e Desenvolvimento.">
            <a:extLst>
              <a:ext uri="{FF2B5EF4-FFF2-40B4-BE49-F238E27FC236}">
                <a16:creationId xmlns:a16="http://schemas.microsoft.com/office/drawing/2014/main" id="{3A9A17F7-4726-449D-AD60-6FC6D01B9B6A}"/>
              </a:ext>
            </a:extLst>
          </p:cNvPr>
          <p:cNvPicPr>
            <a:picLocks noChangeAspect="1"/>
          </p:cNvPicPr>
          <p:nvPr/>
        </p:nvPicPr>
        <p:blipFill>
          <a:blip r:embed="rId3"/>
          <a:stretch>
            <a:fillRect/>
          </a:stretch>
        </p:blipFill>
        <p:spPr>
          <a:xfrm>
            <a:off x="2016691" y="2864599"/>
            <a:ext cx="7906999" cy="3252865"/>
          </a:xfrm>
          <a:prstGeom prst="rect">
            <a:avLst/>
          </a:prstGeom>
        </p:spPr>
      </p:pic>
      <p:sp>
        <p:nvSpPr>
          <p:cNvPr id="12" name="Rectangle 11">
            <a:extLst>
              <a:ext uri="{FF2B5EF4-FFF2-40B4-BE49-F238E27FC236}">
                <a16:creationId xmlns:a16="http://schemas.microsoft.com/office/drawing/2014/main" id="{F3728CAB-5296-4CB8-A415-608CB6D8C8E0}"/>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pic>
        <p:nvPicPr>
          <p:cNvPr id="13" name="Picture 12" descr="A picture containing icon&#10;&#10;Description automatically generated">
            <a:extLst>
              <a:ext uri="{FF2B5EF4-FFF2-40B4-BE49-F238E27FC236}">
                <a16:creationId xmlns:a16="http://schemas.microsoft.com/office/drawing/2014/main" id="{5ABF20D1-C1C6-4C59-88AA-6DC37BEC5BC7}"/>
              </a:ext>
            </a:extLst>
          </p:cNvPr>
          <p:cNvPicPr>
            <a:picLocks noChangeAspect="1"/>
          </p:cNvPicPr>
          <p:nvPr/>
        </p:nvPicPr>
        <p:blipFill rotWithShape="1">
          <a:blip r:embed="rId4"/>
          <a:srcRect t="2416"/>
          <a:stretch/>
        </p:blipFill>
        <p:spPr>
          <a:xfrm rot="5400000">
            <a:off x="3541341" y="-2467572"/>
            <a:ext cx="6183086" cy="11118231"/>
          </a:xfrm>
          <a:prstGeom prst="rect">
            <a:avLst/>
          </a:prstGeom>
        </p:spPr>
      </p:pic>
      <p:pic>
        <p:nvPicPr>
          <p:cNvPr id="14" name="Picture 13" descr="A picture containing icon&#10;&#10;Description automatically generated">
            <a:extLst>
              <a:ext uri="{FF2B5EF4-FFF2-40B4-BE49-F238E27FC236}">
                <a16:creationId xmlns:a16="http://schemas.microsoft.com/office/drawing/2014/main" id="{545FC4C0-CEF6-477F-9916-6DDAA9D9D865}"/>
              </a:ext>
            </a:extLst>
          </p:cNvPr>
          <p:cNvPicPr>
            <a:picLocks noChangeAspect="1"/>
          </p:cNvPicPr>
          <p:nvPr/>
        </p:nvPicPr>
        <p:blipFill rotWithShape="1">
          <a:blip r:embed="rId4"/>
          <a:srcRect t="1884"/>
          <a:stretch/>
        </p:blipFill>
        <p:spPr>
          <a:xfrm rot="16200000">
            <a:off x="1541480" y="1598086"/>
            <a:ext cx="3718433" cy="6801394"/>
          </a:xfrm>
          <a:prstGeom prst="rect">
            <a:avLst/>
          </a:prstGeom>
        </p:spPr>
      </p:pic>
      <p:pic>
        <p:nvPicPr>
          <p:cNvPr id="15" name="Picture 14" descr="A picture containing text, sign&#10;&#10;Description automatically generated">
            <a:extLst>
              <a:ext uri="{FF2B5EF4-FFF2-40B4-BE49-F238E27FC236}">
                <a16:creationId xmlns:a16="http://schemas.microsoft.com/office/drawing/2014/main" id="{7B3ABE3A-637D-414C-B911-9D00776C41B6}"/>
              </a:ext>
            </a:extLst>
          </p:cNvPr>
          <p:cNvPicPr>
            <a:picLocks noChangeAspect="1"/>
          </p:cNvPicPr>
          <p:nvPr/>
        </p:nvPicPr>
        <p:blipFill>
          <a:blip r:embed="rId5"/>
          <a:stretch>
            <a:fillRect/>
          </a:stretch>
        </p:blipFill>
        <p:spPr>
          <a:xfrm>
            <a:off x="95702" y="155697"/>
            <a:ext cx="882366" cy="882366"/>
          </a:xfrm>
          <a:prstGeom prst="rect">
            <a:avLst/>
          </a:prstGeom>
        </p:spPr>
      </p:pic>
      <p:pic>
        <p:nvPicPr>
          <p:cNvPr id="16" name="Picture 15" descr="A close-up of a car's license plate&#10;&#10;Description automatically generated with low confidence">
            <a:extLst>
              <a:ext uri="{FF2B5EF4-FFF2-40B4-BE49-F238E27FC236}">
                <a16:creationId xmlns:a16="http://schemas.microsoft.com/office/drawing/2014/main" id="{526654AB-9ABF-4B43-A528-93DBB5DDECEC}"/>
              </a:ext>
            </a:extLst>
          </p:cNvPr>
          <p:cNvPicPr>
            <a:picLocks noChangeAspect="1"/>
          </p:cNvPicPr>
          <p:nvPr/>
        </p:nvPicPr>
        <p:blipFill>
          <a:blip r:embed="rId6"/>
          <a:stretch>
            <a:fillRect/>
          </a:stretch>
        </p:blipFill>
        <p:spPr>
          <a:xfrm>
            <a:off x="11146660" y="-7277"/>
            <a:ext cx="1045340" cy="1045340"/>
          </a:xfrm>
          <a:prstGeom prst="rect">
            <a:avLst/>
          </a:prstGeom>
        </p:spPr>
      </p:pic>
      <p:pic>
        <p:nvPicPr>
          <p:cNvPr id="18" name="Picture 17" descr="Graphical user interface, text, application&#10;&#10;Description automatically generated">
            <a:extLst>
              <a:ext uri="{FF2B5EF4-FFF2-40B4-BE49-F238E27FC236}">
                <a16:creationId xmlns:a16="http://schemas.microsoft.com/office/drawing/2014/main" id="{B99420DC-8C01-4DD4-A292-B13B9947B55A}"/>
              </a:ext>
            </a:extLst>
          </p:cNvPr>
          <p:cNvPicPr>
            <a:picLocks noChangeAspect="1"/>
          </p:cNvPicPr>
          <p:nvPr/>
        </p:nvPicPr>
        <p:blipFill>
          <a:blip r:embed="rId7"/>
          <a:stretch>
            <a:fillRect/>
          </a:stretch>
        </p:blipFill>
        <p:spPr>
          <a:xfrm>
            <a:off x="11272476" y="674913"/>
            <a:ext cx="811473" cy="829541"/>
          </a:xfrm>
          <a:prstGeom prst="rect">
            <a:avLst/>
          </a:prstGeom>
        </p:spPr>
      </p:pic>
      <p:sp>
        <p:nvSpPr>
          <p:cNvPr id="19" name="Title 2">
            <a:extLst>
              <a:ext uri="{FF2B5EF4-FFF2-40B4-BE49-F238E27FC236}">
                <a16:creationId xmlns:a16="http://schemas.microsoft.com/office/drawing/2014/main" id="{3DBAC499-5046-495E-81BE-4083C88EB8B9}"/>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spTree>
    <p:extLst>
      <p:ext uri="{BB962C8B-B14F-4D97-AF65-F5344CB8AC3E}">
        <p14:creationId xmlns:p14="http://schemas.microsoft.com/office/powerpoint/2010/main" val="127125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27648" y="693644"/>
            <a:ext cx="11341268" cy="680196"/>
          </a:xfrm>
        </p:spPr>
        <p:txBody>
          <a:bodyPr>
            <a:normAutofit/>
          </a:bodyPr>
          <a:lstStyle/>
          <a:p>
            <a:pPr algn="ctr"/>
            <a:r>
              <a:rPr lang="pt-BR" dirty="0">
                <a:latin typeface="Segoe UI Semibold (Headings)"/>
              </a:rPr>
              <a:t>Software como serviço (SaaS)</a:t>
            </a:r>
          </a:p>
        </p:txBody>
      </p:sp>
      <p:pic>
        <p:nvPicPr>
          <p:cNvPr id="3" name="Picture 2" descr="SaaS que abrange todos os recursos de PaaS e IaaS do slide anterior e adiciona a capacidade de usar aplicativos hospedados em qualquer dispositivo.">
            <a:extLst>
              <a:ext uri="{FF2B5EF4-FFF2-40B4-BE49-F238E27FC236}">
                <a16:creationId xmlns:a16="http://schemas.microsoft.com/office/drawing/2014/main" id="{F014373F-A99B-4B26-B334-0CD50A7A02D2}"/>
              </a:ext>
            </a:extLst>
          </p:cNvPr>
          <p:cNvPicPr>
            <a:picLocks noChangeAspect="1"/>
          </p:cNvPicPr>
          <p:nvPr/>
        </p:nvPicPr>
        <p:blipFill>
          <a:blip r:embed="rId3"/>
          <a:stretch>
            <a:fillRect/>
          </a:stretch>
        </p:blipFill>
        <p:spPr>
          <a:xfrm>
            <a:off x="868687" y="2201488"/>
            <a:ext cx="9848537" cy="3962868"/>
          </a:xfrm>
          <a:prstGeom prst="rect">
            <a:avLst/>
          </a:prstGeom>
        </p:spPr>
      </p:pic>
      <p:sp>
        <p:nvSpPr>
          <p:cNvPr id="6" name="Text Placeholder 5"/>
          <p:cNvSpPr>
            <a:spLocks noGrp="1"/>
          </p:cNvSpPr>
          <p:nvPr>
            <p:ph sz="quarter" idx="10"/>
          </p:nvPr>
        </p:nvSpPr>
        <p:spPr>
          <a:xfrm>
            <a:off x="627648" y="1445411"/>
            <a:ext cx="10594673" cy="876925"/>
          </a:xfrm>
        </p:spPr>
        <p:txBody>
          <a:bodyPr>
            <a:noAutofit/>
          </a:bodyPr>
          <a:lstStyle/>
          <a:p>
            <a:pPr marL="0" indent="0">
              <a:buNone/>
            </a:pPr>
            <a:r>
              <a:rPr lang="pt-BR" dirty="0">
                <a:latin typeface="+mn-lt"/>
                <a:cs typeface="Segoe UI Semilight" panose="020B0402040204020203" pitchFamily="34" charset="0"/>
              </a:rPr>
              <a:t>Os usuários se conectam e usam aplicativos com base em nuvem pela Internet: </a:t>
            </a:r>
            <a:br>
              <a:rPr lang="pt-BR" dirty="0">
                <a:latin typeface="+mn-lt"/>
                <a:cs typeface="Segoe UI Semilight" panose="020B0402040204020203" pitchFamily="34" charset="0"/>
              </a:rPr>
            </a:br>
            <a:r>
              <a:rPr lang="pt-BR" dirty="0">
                <a:latin typeface="+mn-lt"/>
                <a:cs typeface="Segoe UI Semilight" panose="020B0402040204020203" pitchFamily="34" charset="0"/>
              </a:rPr>
              <a:t>por exemplo, Microsoft Office 365, email e calendários.</a:t>
            </a:r>
          </a:p>
        </p:txBody>
      </p:sp>
      <p:sp>
        <p:nvSpPr>
          <p:cNvPr id="7" name="Rectangle 6">
            <a:extLst>
              <a:ext uri="{FF2B5EF4-FFF2-40B4-BE49-F238E27FC236}">
                <a16:creationId xmlns:a16="http://schemas.microsoft.com/office/drawing/2014/main" id="{288B0919-AAC2-4F82-9E23-15DBD06E84F5}"/>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pic>
        <p:nvPicPr>
          <p:cNvPr id="8" name="Picture 7" descr="A picture containing icon&#10;&#10;Description automatically generated">
            <a:extLst>
              <a:ext uri="{FF2B5EF4-FFF2-40B4-BE49-F238E27FC236}">
                <a16:creationId xmlns:a16="http://schemas.microsoft.com/office/drawing/2014/main" id="{C55F8134-6E01-47FD-A637-FA977FC7E025}"/>
              </a:ext>
            </a:extLst>
          </p:cNvPr>
          <p:cNvPicPr>
            <a:picLocks noChangeAspect="1"/>
          </p:cNvPicPr>
          <p:nvPr/>
        </p:nvPicPr>
        <p:blipFill rotWithShape="1">
          <a:blip r:embed="rId4"/>
          <a:srcRect t="2416"/>
          <a:stretch/>
        </p:blipFill>
        <p:spPr>
          <a:xfrm rot="5400000">
            <a:off x="3541341" y="-2467572"/>
            <a:ext cx="6183086" cy="11118231"/>
          </a:xfrm>
          <a:prstGeom prst="rect">
            <a:avLst/>
          </a:prstGeom>
        </p:spPr>
      </p:pic>
      <p:pic>
        <p:nvPicPr>
          <p:cNvPr id="9" name="Picture 8" descr="A picture containing icon&#10;&#10;Description automatically generated">
            <a:extLst>
              <a:ext uri="{FF2B5EF4-FFF2-40B4-BE49-F238E27FC236}">
                <a16:creationId xmlns:a16="http://schemas.microsoft.com/office/drawing/2014/main" id="{40E877D9-ED06-4557-B0C1-CFB33BD70CA5}"/>
              </a:ext>
            </a:extLst>
          </p:cNvPr>
          <p:cNvPicPr>
            <a:picLocks noChangeAspect="1"/>
          </p:cNvPicPr>
          <p:nvPr/>
        </p:nvPicPr>
        <p:blipFill rotWithShape="1">
          <a:blip r:embed="rId4"/>
          <a:srcRect t="1884"/>
          <a:stretch/>
        </p:blipFill>
        <p:spPr>
          <a:xfrm rot="16200000">
            <a:off x="1541480" y="1598086"/>
            <a:ext cx="3718433" cy="6801394"/>
          </a:xfrm>
          <a:prstGeom prst="rect">
            <a:avLst/>
          </a:prstGeom>
        </p:spPr>
      </p:pic>
      <p:pic>
        <p:nvPicPr>
          <p:cNvPr id="10" name="Picture 9" descr="A picture containing text, sign&#10;&#10;Description automatically generated">
            <a:extLst>
              <a:ext uri="{FF2B5EF4-FFF2-40B4-BE49-F238E27FC236}">
                <a16:creationId xmlns:a16="http://schemas.microsoft.com/office/drawing/2014/main" id="{AB4F562C-53FC-4F48-AD47-34F9F3E0E45A}"/>
              </a:ext>
            </a:extLst>
          </p:cNvPr>
          <p:cNvPicPr>
            <a:picLocks noChangeAspect="1"/>
          </p:cNvPicPr>
          <p:nvPr/>
        </p:nvPicPr>
        <p:blipFill>
          <a:blip r:embed="rId5"/>
          <a:stretch>
            <a:fillRect/>
          </a:stretch>
        </p:blipFill>
        <p:spPr>
          <a:xfrm>
            <a:off x="95702" y="155697"/>
            <a:ext cx="882366" cy="882366"/>
          </a:xfrm>
          <a:prstGeom prst="rect">
            <a:avLst/>
          </a:prstGeom>
        </p:spPr>
      </p:pic>
      <p:pic>
        <p:nvPicPr>
          <p:cNvPr id="11" name="Picture 10" descr="A close-up of a car's license plate&#10;&#10;Description automatically generated with low confidence">
            <a:extLst>
              <a:ext uri="{FF2B5EF4-FFF2-40B4-BE49-F238E27FC236}">
                <a16:creationId xmlns:a16="http://schemas.microsoft.com/office/drawing/2014/main" id="{EC63D004-6EAA-45B9-8683-D3B19E54818A}"/>
              </a:ext>
            </a:extLst>
          </p:cNvPr>
          <p:cNvPicPr>
            <a:picLocks noChangeAspect="1"/>
          </p:cNvPicPr>
          <p:nvPr/>
        </p:nvPicPr>
        <p:blipFill>
          <a:blip r:embed="rId6"/>
          <a:stretch>
            <a:fillRect/>
          </a:stretch>
        </p:blipFill>
        <p:spPr>
          <a:xfrm>
            <a:off x="11146660" y="-7277"/>
            <a:ext cx="1045340" cy="1045340"/>
          </a:xfrm>
          <a:prstGeom prst="rect">
            <a:avLst/>
          </a:prstGeom>
        </p:spPr>
      </p:pic>
      <p:pic>
        <p:nvPicPr>
          <p:cNvPr id="12" name="Picture 11" descr="Graphical user interface, text, application&#10;&#10;Description automatically generated">
            <a:extLst>
              <a:ext uri="{FF2B5EF4-FFF2-40B4-BE49-F238E27FC236}">
                <a16:creationId xmlns:a16="http://schemas.microsoft.com/office/drawing/2014/main" id="{7C89A716-A79F-4A49-AC64-89BAF320EDB8}"/>
              </a:ext>
            </a:extLst>
          </p:cNvPr>
          <p:cNvPicPr>
            <a:picLocks noChangeAspect="1"/>
          </p:cNvPicPr>
          <p:nvPr/>
        </p:nvPicPr>
        <p:blipFill>
          <a:blip r:embed="rId7"/>
          <a:stretch>
            <a:fillRect/>
          </a:stretch>
        </p:blipFill>
        <p:spPr>
          <a:xfrm>
            <a:off x="11272476" y="674913"/>
            <a:ext cx="811473" cy="829541"/>
          </a:xfrm>
          <a:prstGeom prst="rect">
            <a:avLst/>
          </a:prstGeom>
        </p:spPr>
      </p:pic>
      <p:sp>
        <p:nvSpPr>
          <p:cNvPr id="13" name="Title 2">
            <a:extLst>
              <a:ext uri="{FF2B5EF4-FFF2-40B4-BE49-F238E27FC236}">
                <a16:creationId xmlns:a16="http://schemas.microsoft.com/office/drawing/2014/main" id="{4F1B2751-9494-4550-928C-60170741E6C2}"/>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spTree>
    <p:extLst>
      <p:ext uri="{BB962C8B-B14F-4D97-AF65-F5344CB8AC3E}">
        <p14:creationId xmlns:p14="http://schemas.microsoft.com/office/powerpoint/2010/main" val="1792972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98157DC3-F51C-41FF-86AF-E408D5533086}"/>
              </a:ext>
              <a:ext uri="{C183D7F6-B498-43B3-948B-1728B52AA6E4}">
                <adec:decorative xmlns:adec="http://schemas.microsoft.com/office/drawing/2017/decorative" val="1"/>
              </a:ext>
            </a:extLst>
          </p:cNvPr>
          <p:cNvGrpSpPr/>
          <p:nvPr/>
        </p:nvGrpSpPr>
        <p:grpSpPr>
          <a:xfrm>
            <a:off x="269240" y="4912989"/>
            <a:ext cx="11921894" cy="1944526"/>
            <a:chOff x="274638" y="5011008"/>
            <a:chExt cx="12160953" cy="1983518"/>
          </a:xfrm>
        </p:grpSpPr>
        <p:grpSp>
          <p:nvGrpSpPr>
            <p:cNvPr id="73" name="Group 72">
              <a:extLst>
                <a:ext uri="{FF2B5EF4-FFF2-40B4-BE49-F238E27FC236}">
                  <a16:creationId xmlns:a16="http://schemas.microsoft.com/office/drawing/2014/main" id="{7359DC9B-CD6A-43D8-92B4-E8433D281837}"/>
                </a:ext>
                <a:ext uri="{C183D7F6-B498-43B3-948B-1728B52AA6E4}">
                  <adec:decorative xmlns:adec="http://schemas.microsoft.com/office/drawing/2017/decorative" val="1"/>
                </a:ext>
              </a:extLst>
            </p:cNvPr>
            <p:cNvGrpSpPr/>
            <p:nvPr/>
          </p:nvGrpSpPr>
          <p:grpSpPr>
            <a:xfrm>
              <a:off x="274638" y="5029201"/>
              <a:ext cx="12160953" cy="1965325"/>
              <a:chOff x="274638" y="5029201"/>
              <a:chExt cx="12160953" cy="1965325"/>
            </a:xfrm>
          </p:grpSpPr>
          <p:grpSp>
            <p:nvGrpSpPr>
              <p:cNvPr id="76" name="Group 75">
                <a:extLst>
                  <a:ext uri="{FF2B5EF4-FFF2-40B4-BE49-F238E27FC236}">
                    <a16:creationId xmlns:a16="http://schemas.microsoft.com/office/drawing/2014/main" id="{1BF5C1FB-A0E9-4DCE-903B-E728981D1702}"/>
                  </a:ext>
                </a:extLst>
              </p:cNvPr>
              <p:cNvGrpSpPr/>
              <p:nvPr/>
            </p:nvGrpSpPr>
            <p:grpSpPr>
              <a:xfrm>
                <a:off x="275482" y="5029201"/>
                <a:ext cx="12148452" cy="1965325"/>
                <a:chOff x="269241" y="4842232"/>
                <a:chExt cx="11911328" cy="1926964"/>
              </a:xfrm>
            </p:grpSpPr>
            <p:pic>
              <p:nvPicPr>
                <p:cNvPr id="78" name="Graphic 77">
                  <a:extLst>
                    <a:ext uri="{FF2B5EF4-FFF2-40B4-BE49-F238E27FC236}">
                      <a16:creationId xmlns:a16="http://schemas.microsoft.com/office/drawing/2014/main" id="{EAC71015-A7AC-4108-9B91-04B26F51443E}"/>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rcRect t="1" r="16311" b="48531"/>
                <a:stretch/>
              </p:blipFill>
              <p:spPr>
                <a:xfrm>
                  <a:off x="6610088" y="4842232"/>
                  <a:ext cx="5570481" cy="1926963"/>
                </a:xfrm>
                <a:prstGeom prst="rect">
                  <a:avLst/>
                </a:prstGeom>
              </p:spPr>
            </p:pic>
            <p:pic>
              <p:nvPicPr>
                <p:cNvPr id="79" name="Graphic 78">
                  <a:extLst>
                    <a:ext uri="{FF2B5EF4-FFF2-40B4-BE49-F238E27FC236}">
                      <a16:creationId xmlns:a16="http://schemas.microsoft.com/office/drawing/2014/main" id="{AB0CE8BB-3E27-4A9B-AFC1-111FB44DB516}"/>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rcRect l="6928" t="1602" b="49765"/>
                <a:stretch/>
              </p:blipFill>
              <p:spPr>
                <a:xfrm>
                  <a:off x="269241" y="4902201"/>
                  <a:ext cx="6352278" cy="1866995"/>
                </a:xfrm>
                <a:custGeom>
                  <a:avLst/>
                  <a:gdLst>
                    <a:gd name="connsiteX0" fmla="*/ 1097537 w 6352278"/>
                    <a:gd name="connsiteY0" fmla="*/ 0 h 1955800"/>
                    <a:gd name="connsiteX1" fmla="*/ 6352278 w 6352278"/>
                    <a:gd name="connsiteY1" fmla="*/ 0 h 1955800"/>
                    <a:gd name="connsiteX2" fmla="*/ 6352278 w 6352278"/>
                    <a:gd name="connsiteY2" fmla="*/ 1955800 h 1955800"/>
                    <a:gd name="connsiteX3" fmla="*/ 30416 w 6352278"/>
                    <a:gd name="connsiteY3" fmla="*/ 1955800 h 1955800"/>
                    <a:gd name="connsiteX4" fmla="*/ 22298 w 6352278"/>
                    <a:gd name="connsiteY4" fmla="*/ 1929650 h 1955800"/>
                    <a:gd name="connsiteX5" fmla="*/ 0 w 6352278"/>
                    <a:gd name="connsiteY5" fmla="*/ 1708457 h 1955800"/>
                    <a:gd name="connsiteX6" fmla="*/ 0 w 6352278"/>
                    <a:gd name="connsiteY6" fmla="*/ 1097537 h 1955800"/>
                    <a:gd name="connsiteX7" fmla="*/ 1097537 w 6352278"/>
                    <a:gd name="connsiteY7" fmla="*/ 0 h 195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52278" h="1955800">
                      <a:moveTo>
                        <a:pt x="1097537" y="0"/>
                      </a:moveTo>
                      <a:lnTo>
                        <a:pt x="6352278" y="0"/>
                      </a:lnTo>
                      <a:lnTo>
                        <a:pt x="6352278" y="1955800"/>
                      </a:lnTo>
                      <a:lnTo>
                        <a:pt x="30416" y="1955800"/>
                      </a:lnTo>
                      <a:lnTo>
                        <a:pt x="22298" y="1929650"/>
                      </a:lnTo>
                      <a:cubicBezTo>
                        <a:pt x="7678" y="1858202"/>
                        <a:pt x="0" y="1784227"/>
                        <a:pt x="0" y="1708457"/>
                      </a:cubicBezTo>
                      <a:lnTo>
                        <a:pt x="0" y="1097537"/>
                      </a:lnTo>
                      <a:cubicBezTo>
                        <a:pt x="0" y="491384"/>
                        <a:pt x="491384" y="0"/>
                        <a:pt x="1097537" y="0"/>
                      </a:cubicBezTo>
                      <a:close/>
                    </a:path>
                  </a:pathLst>
                </a:custGeom>
              </p:spPr>
            </p:pic>
          </p:grpSp>
          <p:sp>
            <p:nvSpPr>
              <p:cNvPr id="77" name="Freeform: Shape 76">
                <a:extLst>
                  <a:ext uri="{FF2B5EF4-FFF2-40B4-BE49-F238E27FC236}">
                    <a16:creationId xmlns:a16="http://schemas.microsoft.com/office/drawing/2014/main" id="{B5621ECE-8D79-4087-A1F0-AAAD543D858B}"/>
                  </a:ext>
                  <a:ext uri="{C183D7F6-B498-43B3-948B-1728B52AA6E4}">
                    <adec:decorative xmlns:adec="http://schemas.microsoft.com/office/drawing/2017/decorative" val="1"/>
                  </a:ext>
                </a:extLst>
              </p:cNvPr>
              <p:cNvSpPr/>
              <p:nvPr/>
            </p:nvSpPr>
            <p:spPr>
              <a:xfrm rot="10800000">
                <a:off x="274638" y="5077609"/>
                <a:ext cx="12160953" cy="1916916"/>
              </a:xfrm>
              <a:custGeom>
                <a:avLst/>
                <a:gdLst>
                  <a:gd name="connsiteX0" fmla="*/ 10669828 w 11724030"/>
                  <a:gd name="connsiteY0" fmla="*/ 1968304 h 1968304"/>
                  <a:gd name="connsiteX1" fmla="*/ 0 w 11724030"/>
                  <a:gd name="connsiteY1" fmla="*/ 1968304 h 1968304"/>
                  <a:gd name="connsiteX2" fmla="*/ 3103706 w 11724030"/>
                  <a:gd name="connsiteY2" fmla="*/ 0 h 1968304"/>
                  <a:gd name="connsiteX3" fmla="*/ 11724030 w 11724030"/>
                  <a:gd name="connsiteY3" fmla="*/ 0 h 1968304"/>
                  <a:gd name="connsiteX4" fmla="*/ 11724030 w 11724030"/>
                  <a:gd name="connsiteY4" fmla="*/ 914085 h 1968304"/>
                  <a:gd name="connsiteX5" fmla="*/ 10669828 w 11724030"/>
                  <a:gd name="connsiteY5" fmla="*/ 1968304 h 1968304"/>
                  <a:gd name="connsiteX0" fmla="*/ 3103706 w 11724030"/>
                  <a:gd name="connsiteY0" fmla="*/ 0 h 1968304"/>
                  <a:gd name="connsiteX1" fmla="*/ 11724030 w 11724030"/>
                  <a:gd name="connsiteY1" fmla="*/ 0 h 1968304"/>
                  <a:gd name="connsiteX2" fmla="*/ 11724030 w 11724030"/>
                  <a:gd name="connsiteY2" fmla="*/ 914085 h 1968304"/>
                  <a:gd name="connsiteX3" fmla="*/ 10669828 w 11724030"/>
                  <a:gd name="connsiteY3" fmla="*/ 1968304 h 1968304"/>
                  <a:gd name="connsiteX4" fmla="*/ 0 w 11724030"/>
                  <a:gd name="connsiteY4" fmla="*/ 1968304 h 1968304"/>
                  <a:gd name="connsiteX5" fmla="*/ 3195146 w 11724030"/>
                  <a:gd name="connsiteY5" fmla="*/ 91440 h 1968304"/>
                  <a:gd name="connsiteX0" fmla="*/ 3103706 w 11724030"/>
                  <a:gd name="connsiteY0" fmla="*/ 0 h 1968304"/>
                  <a:gd name="connsiteX1" fmla="*/ 11724030 w 11724030"/>
                  <a:gd name="connsiteY1" fmla="*/ 0 h 1968304"/>
                  <a:gd name="connsiteX2" fmla="*/ 11724030 w 11724030"/>
                  <a:gd name="connsiteY2" fmla="*/ 914085 h 1968304"/>
                  <a:gd name="connsiteX3" fmla="*/ 10669828 w 11724030"/>
                  <a:gd name="connsiteY3" fmla="*/ 1968304 h 1968304"/>
                  <a:gd name="connsiteX4" fmla="*/ 0 w 11724030"/>
                  <a:gd name="connsiteY4" fmla="*/ 1968304 h 1968304"/>
                  <a:gd name="connsiteX0" fmla="*/ 11724030 w 11724030"/>
                  <a:gd name="connsiteY0" fmla="*/ 0 h 1968304"/>
                  <a:gd name="connsiteX1" fmla="*/ 11724030 w 11724030"/>
                  <a:gd name="connsiteY1" fmla="*/ 914085 h 1968304"/>
                  <a:gd name="connsiteX2" fmla="*/ 10669828 w 11724030"/>
                  <a:gd name="connsiteY2" fmla="*/ 1968304 h 1968304"/>
                  <a:gd name="connsiteX3" fmla="*/ 0 w 11724030"/>
                  <a:gd name="connsiteY3" fmla="*/ 1968304 h 1968304"/>
                </a:gdLst>
                <a:ahLst/>
                <a:cxnLst>
                  <a:cxn ang="0">
                    <a:pos x="connsiteX0" y="connsiteY0"/>
                  </a:cxn>
                  <a:cxn ang="0">
                    <a:pos x="connsiteX1" y="connsiteY1"/>
                  </a:cxn>
                  <a:cxn ang="0">
                    <a:pos x="connsiteX2" y="connsiteY2"/>
                  </a:cxn>
                  <a:cxn ang="0">
                    <a:pos x="connsiteX3" y="connsiteY3"/>
                  </a:cxn>
                </a:cxnLst>
                <a:rect l="l" t="t" r="r" b="b"/>
                <a:pathLst>
                  <a:path w="11724030" h="1968304">
                    <a:moveTo>
                      <a:pt x="11724030" y="0"/>
                    </a:moveTo>
                    <a:lnTo>
                      <a:pt x="11724030" y="914085"/>
                    </a:lnTo>
                    <a:cubicBezTo>
                      <a:pt x="11724030" y="1496304"/>
                      <a:pt x="11252037" y="1968304"/>
                      <a:pt x="10669828" y="1968304"/>
                    </a:cubicBezTo>
                    <a:lnTo>
                      <a:pt x="0" y="1968304"/>
                    </a:lnTo>
                  </a:path>
                </a:pathLst>
              </a:custGeom>
              <a:ln w="76200"/>
            </p:spPr>
            <p:style>
              <a:lnRef idx="2">
                <a:schemeClr val="accent4"/>
              </a:lnRef>
              <a:fillRef idx="0">
                <a:schemeClr val="accent4"/>
              </a:fillRef>
              <a:effectRef idx="1">
                <a:schemeClr val="accent4"/>
              </a:effectRef>
              <a:fontRef idx="minor">
                <a:schemeClr val="tx1"/>
              </a:fontRef>
            </p:style>
            <p:txBody>
              <a:bodyPr rtlCol="0" anchor="ctr"/>
              <a:lstStyle/>
              <a:p>
                <a:pPr defTabSz="914225"/>
                <a:endParaRPr lang="en-US" sz="1800" dirty="0">
                  <a:solidFill>
                    <a:srgbClr val="1A1A1A"/>
                  </a:solidFill>
                  <a:latin typeface="Segoe UI"/>
                </a:endParaRPr>
              </a:p>
            </p:txBody>
          </p:sp>
        </p:grpSp>
        <p:sp>
          <p:nvSpPr>
            <p:cNvPr id="74" name="Oval 73">
              <a:extLst>
                <a:ext uri="{FF2B5EF4-FFF2-40B4-BE49-F238E27FC236}">
                  <a16:creationId xmlns:a16="http://schemas.microsoft.com/office/drawing/2014/main" id="{6CB0CC6E-3865-4EC0-AD9B-1B02CBA3FDCD}"/>
                </a:ext>
                <a:ext uri="{C183D7F6-B498-43B3-948B-1728B52AA6E4}">
                  <adec:decorative xmlns:adec="http://schemas.microsoft.com/office/drawing/2017/decorative" val="1"/>
                </a:ext>
              </a:extLst>
            </p:cNvPr>
            <p:cNvSpPr/>
            <p:nvPr/>
          </p:nvSpPr>
          <p:spPr bwMode="auto">
            <a:xfrm>
              <a:off x="6372393" y="5011008"/>
              <a:ext cx="123706" cy="123706"/>
            </a:xfrm>
            <a:prstGeom prst="ellipse">
              <a:avLst/>
            </a:prstGeom>
            <a:solidFill>
              <a:srgbClr val="FEF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Oval 74">
              <a:extLst>
                <a:ext uri="{FF2B5EF4-FFF2-40B4-BE49-F238E27FC236}">
                  <a16:creationId xmlns:a16="http://schemas.microsoft.com/office/drawing/2014/main" id="{0559953F-BECD-44C6-8A23-83B1B10DA8FA}"/>
                </a:ext>
                <a:ext uri="{C183D7F6-B498-43B3-948B-1728B52AA6E4}">
                  <adec:decorative xmlns:adec="http://schemas.microsoft.com/office/drawing/2017/decorative" val="1"/>
                </a:ext>
              </a:extLst>
            </p:cNvPr>
            <p:cNvSpPr/>
            <p:nvPr/>
          </p:nvSpPr>
          <p:spPr bwMode="auto">
            <a:xfrm>
              <a:off x="694168" y="5190303"/>
              <a:ext cx="123706" cy="123706"/>
            </a:xfrm>
            <a:prstGeom prst="ellipse">
              <a:avLst/>
            </a:prstGeom>
            <a:solidFill>
              <a:srgbClr val="FEF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13" name="Rectangle 112">
            <a:extLst>
              <a:ext uri="{FF2B5EF4-FFF2-40B4-BE49-F238E27FC236}">
                <a16:creationId xmlns:a16="http://schemas.microsoft.com/office/drawing/2014/main" id="{EA62E78A-C1BE-0A46-8375-B2019224971F}"/>
              </a:ext>
              <a:ext uri="{C183D7F6-B498-43B3-948B-1728B52AA6E4}">
                <adec:decorative xmlns:adec="http://schemas.microsoft.com/office/drawing/2017/decorative" val="1"/>
              </a:ext>
            </a:extLst>
          </p:cNvPr>
          <p:cNvSpPr/>
          <p:nvPr/>
        </p:nvSpPr>
        <p:spPr bwMode="auto">
          <a:xfrm>
            <a:off x="172231" y="924259"/>
            <a:ext cx="11752850" cy="39391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522792">
              <a:spcBef>
                <a:spcPct val="0"/>
              </a:spcBef>
              <a:defRPr/>
            </a:pPr>
            <a:endParaRPr lang="en-US" sz="2400" dirty="0">
              <a:solidFill>
                <a:srgbClr val="1A1A1A"/>
              </a:solidFill>
              <a:latin typeface="Segoe UI Semilight"/>
              <a:ea typeface="Segoe UI" pitchFamily="34" charset="0"/>
              <a:cs typeface="Segoe UI" pitchFamily="34" charset="0"/>
            </a:endParaRPr>
          </a:p>
        </p:txBody>
      </p:sp>
      <p:sp>
        <p:nvSpPr>
          <p:cNvPr id="8" name="Title 5">
            <a:extLst>
              <a:ext uri="{FF2B5EF4-FFF2-40B4-BE49-F238E27FC236}">
                <a16:creationId xmlns:a16="http://schemas.microsoft.com/office/drawing/2014/main" id="{109EBDE4-7BCB-411C-AC5A-D5026E6BEAED}"/>
              </a:ext>
            </a:extLst>
          </p:cNvPr>
          <p:cNvSpPr>
            <a:spLocks noGrp="1"/>
          </p:cNvSpPr>
          <p:nvPr>
            <p:ph type="title"/>
          </p:nvPr>
        </p:nvSpPr>
        <p:spPr>
          <a:xfrm>
            <a:off x="950810" y="260094"/>
            <a:ext cx="10596148" cy="680196"/>
          </a:xfrm>
        </p:spPr>
        <p:txBody>
          <a:bodyPr/>
          <a:lstStyle/>
          <a:p>
            <a:r>
              <a:rPr lang="pt-BR" sz="4000" dirty="0">
                <a:solidFill>
                  <a:schemeClr val="tx2">
                    <a:lumMod val="50000"/>
                  </a:schemeClr>
                </a:solidFill>
                <a:cs typeface="Segoe UI"/>
              </a:rPr>
              <a:t>Who I am?</a:t>
            </a:r>
          </a:p>
        </p:txBody>
      </p:sp>
      <p:sp>
        <p:nvSpPr>
          <p:cNvPr id="115" name="Text Placeholder 2">
            <a:extLst>
              <a:ext uri="{FF2B5EF4-FFF2-40B4-BE49-F238E27FC236}">
                <a16:creationId xmlns:a16="http://schemas.microsoft.com/office/drawing/2014/main" id="{89BD6EC5-538C-3F45-BBAC-EE0C509CCAE9}"/>
              </a:ext>
              <a:ext uri="{C183D7F6-B498-43B3-948B-1728B52AA6E4}">
                <adec:decorative xmlns:adec="http://schemas.microsoft.com/office/drawing/2017/decorative" val="1"/>
              </a:ext>
            </a:extLst>
          </p:cNvPr>
          <p:cNvSpPr txBox="1">
            <a:spLocks/>
          </p:cNvSpPr>
          <p:nvPr/>
        </p:nvSpPr>
        <p:spPr>
          <a:xfrm>
            <a:off x="512961" y="1524409"/>
            <a:ext cx="11203712" cy="3173344"/>
          </a:xfrm>
          <a:prstGeom prst="rect">
            <a:avLst/>
          </a:prstGeom>
        </p:spPr>
        <p:txBody>
          <a:bodyPr lIns="182854" tIns="91427" rIns="182854" bIns="91427"/>
          <a:lst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145" indent="-336145" defTabSz="914016">
              <a:lnSpc>
                <a:spcPct val="100000"/>
              </a:lnSpc>
              <a:spcBef>
                <a:spcPts val="588"/>
              </a:spcBef>
              <a:buAutoNum type="arabicPeriod"/>
            </a:pPr>
            <a:endParaRPr lang="en-US" sz="1765" dirty="0">
              <a:latin typeface="+mn-lt"/>
            </a:endParaRPr>
          </a:p>
        </p:txBody>
      </p:sp>
      <p:grpSp>
        <p:nvGrpSpPr>
          <p:cNvPr id="14" name="Group 13">
            <a:extLst>
              <a:ext uri="{FF2B5EF4-FFF2-40B4-BE49-F238E27FC236}">
                <a16:creationId xmlns:a16="http://schemas.microsoft.com/office/drawing/2014/main" id="{3BC05A92-E594-4D75-A910-048E0B179F79}"/>
              </a:ext>
              <a:ext uri="{C183D7F6-B498-43B3-948B-1728B52AA6E4}">
                <adec:decorative xmlns:adec="http://schemas.microsoft.com/office/drawing/2017/decorative" val="1"/>
              </a:ext>
            </a:extLst>
          </p:cNvPr>
          <p:cNvGrpSpPr/>
          <p:nvPr/>
        </p:nvGrpSpPr>
        <p:grpSpPr>
          <a:xfrm>
            <a:off x="9475922" y="2656883"/>
            <a:ext cx="2229602" cy="3874538"/>
            <a:chOff x="9221325" y="2400206"/>
            <a:chExt cx="2623138" cy="3952231"/>
          </a:xfrm>
        </p:grpSpPr>
        <p:sp>
          <p:nvSpPr>
            <p:cNvPr id="15" name="Freeform: Shape 14">
              <a:extLst>
                <a:ext uri="{FF2B5EF4-FFF2-40B4-BE49-F238E27FC236}">
                  <a16:creationId xmlns:a16="http://schemas.microsoft.com/office/drawing/2014/main" id="{B0CA71FA-CF3E-466E-A8C0-5ECD3EC50D92}"/>
                </a:ext>
                <a:ext uri="{C183D7F6-B498-43B3-948B-1728B52AA6E4}">
                  <adec:decorative xmlns:adec="http://schemas.microsoft.com/office/drawing/2017/decorative" val="1"/>
                </a:ext>
              </a:extLst>
            </p:cNvPr>
            <p:cNvSpPr>
              <a:spLocks noChangeAspect="1"/>
            </p:cNvSpPr>
            <p:nvPr/>
          </p:nvSpPr>
          <p:spPr>
            <a:xfrm>
              <a:off x="10417999" y="2400206"/>
              <a:ext cx="1426464" cy="548640"/>
            </a:xfrm>
            <a:custGeom>
              <a:avLst/>
              <a:gdLst>
                <a:gd name="connsiteX0" fmla="*/ 1038196 w 1097279"/>
                <a:gd name="connsiteY0" fmla="*/ 295844 h 422030"/>
                <a:gd name="connsiteX1" fmla="*/ 978267 w 1097279"/>
                <a:gd name="connsiteY1" fmla="*/ 321165 h 422030"/>
                <a:gd name="connsiteX2" fmla="*/ 978689 w 1097279"/>
                <a:gd name="connsiteY2" fmla="*/ 309349 h 422030"/>
                <a:gd name="connsiteX3" fmla="*/ 825070 w 1097279"/>
                <a:gd name="connsiteY3" fmla="*/ 155729 h 422030"/>
                <a:gd name="connsiteX4" fmla="*/ 692131 w 1097279"/>
                <a:gd name="connsiteY4" fmla="*/ 232539 h 422030"/>
                <a:gd name="connsiteX5" fmla="*/ 692131 w 1097279"/>
                <a:gd name="connsiteY5" fmla="*/ 231695 h 422030"/>
                <a:gd name="connsiteX6" fmla="*/ 460436 w 1097279"/>
                <a:gd name="connsiteY6" fmla="*/ 0 h 422030"/>
                <a:gd name="connsiteX7" fmla="*/ 228741 w 1097279"/>
                <a:gd name="connsiteY7" fmla="*/ 231695 h 422030"/>
                <a:gd name="connsiteX8" fmla="*/ 233383 w 1097279"/>
                <a:gd name="connsiteY8" fmla="*/ 278540 h 422030"/>
                <a:gd name="connsiteX9" fmla="*/ 124499 w 1097279"/>
                <a:gd name="connsiteY9" fmla="*/ 214392 h 422030"/>
                <a:gd name="connsiteX10" fmla="*/ 0 w 1097279"/>
                <a:gd name="connsiteY10" fmla="*/ 338891 h 422030"/>
                <a:gd name="connsiteX11" fmla="*/ 124499 w 1097279"/>
                <a:gd name="connsiteY11" fmla="*/ 463390 h 422030"/>
                <a:gd name="connsiteX12" fmla="*/ 460436 w 1097279"/>
                <a:gd name="connsiteY12" fmla="*/ 463390 h 422030"/>
                <a:gd name="connsiteX13" fmla="*/ 825070 w 1097279"/>
                <a:gd name="connsiteY13" fmla="*/ 463390 h 422030"/>
                <a:gd name="connsiteX14" fmla="*/ 1038196 w 1097279"/>
                <a:gd name="connsiteY14" fmla="*/ 463390 h 422030"/>
                <a:gd name="connsiteX15" fmla="*/ 1121758 w 1097279"/>
                <a:gd name="connsiteY15" fmla="*/ 379828 h 422030"/>
                <a:gd name="connsiteX16" fmla="*/ 1038196 w 1097279"/>
                <a:gd name="connsiteY16" fmla="*/ 295844 h 422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7279" h="422030">
                  <a:moveTo>
                    <a:pt x="1038196" y="295844"/>
                  </a:moveTo>
                  <a:cubicBezTo>
                    <a:pt x="1014562" y="295844"/>
                    <a:pt x="993460" y="305550"/>
                    <a:pt x="978267" y="321165"/>
                  </a:cubicBezTo>
                  <a:cubicBezTo>
                    <a:pt x="978689" y="317367"/>
                    <a:pt x="978689" y="313569"/>
                    <a:pt x="978689" y="309349"/>
                  </a:cubicBezTo>
                  <a:cubicBezTo>
                    <a:pt x="978689" y="224520"/>
                    <a:pt x="909898" y="155729"/>
                    <a:pt x="825070" y="155729"/>
                  </a:cubicBezTo>
                  <a:cubicBezTo>
                    <a:pt x="768096" y="155729"/>
                    <a:pt x="718718" y="186538"/>
                    <a:pt x="692131" y="232539"/>
                  </a:cubicBezTo>
                  <a:cubicBezTo>
                    <a:pt x="692131" y="232117"/>
                    <a:pt x="692131" y="232117"/>
                    <a:pt x="692131" y="231695"/>
                  </a:cubicBezTo>
                  <a:cubicBezTo>
                    <a:pt x="692131" y="103820"/>
                    <a:pt x="588311" y="0"/>
                    <a:pt x="460436" y="0"/>
                  </a:cubicBezTo>
                  <a:cubicBezTo>
                    <a:pt x="332560" y="0"/>
                    <a:pt x="228741" y="103820"/>
                    <a:pt x="228741" y="231695"/>
                  </a:cubicBezTo>
                  <a:cubicBezTo>
                    <a:pt x="228741" y="247732"/>
                    <a:pt x="230429" y="263347"/>
                    <a:pt x="233383" y="278540"/>
                  </a:cubicBezTo>
                  <a:cubicBezTo>
                    <a:pt x="212281" y="240136"/>
                    <a:pt x="171345" y="214392"/>
                    <a:pt x="124499" y="214392"/>
                  </a:cubicBezTo>
                  <a:cubicBezTo>
                    <a:pt x="55708" y="214392"/>
                    <a:pt x="0" y="270100"/>
                    <a:pt x="0" y="338891"/>
                  </a:cubicBezTo>
                  <a:cubicBezTo>
                    <a:pt x="0" y="407682"/>
                    <a:pt x="55708" y="463390"/>
                    <a:pt x="124499" y="463390"/>
                  </a:cubicBezTo>
                  <a:lnTo>
                    <a:pt x="460436" y="463390"/>
                  </a:lnTo>
                  <a:lnTo>
                    <a:pt x="825070" y="463390"/>
                  </a:lnTo>
                  <a:lnTo>
                    <a:pt x="1038196" y="463390"/>
                  </a:lnTo>
                  <a:cubicBezTo>
                    <a:pt x="1084619" y="463390"/>
                    <a:pt x="1121758" y="425829"/>
                    <a:pt x="1121758" y="379828"/>
                  </a:cubicBezTo>
                  <a:cubicBezTo>
                    <a:pt x="1121758" y="333404"/>
                    <a:pt x="1084619" y="295844"/>
                    <a:pt x="1038196" y="295844"/>
                  </a:cubicBezTo>
                </a:path>
              </a:pathLst>
            </a:custGeom>
            <a:solidFill>
              <a:srgbClr val="49CDF3"/>
            </a:solidFill>
            <a:ln w="42182" cap="flat">
              <a:noFill/>
              <a:prstDash val="solid"/>
              <a:miter/>
            </a:ln>
          </p:spPr>
          <p:txBody>
            <a:bodyPr rtlCol="0" anchor="ctr"/>
            <a:lstStyle/>
            <a:p>
              <a:endParaRPr lang="en-US" sz="1730" dirty="0"/>
            </a:p>
          </p:txBody>
        </p:sp>
        <p:sp>
          <p:nvSpPr>
            <p:cNvPr id="16" name="Freeform: Shape 15">
              <a:extLst>
                <a:ext uri="{FF2B5EF4-FFF2-40B4-BE49-F238E27FC236}">
                  <a16:creationId xmlns:a16="http://schemas.microsoft.com/office/drawing/2014/main" id="{AD758A22-7426-4CC9-BC7F-66D3F093843E}"/>
                </a:ext>
                <a:ext uri="{C183D7F6-B498-43B3-948B-1728B52AA6E4}">
                  <adec:decorative xmlns:adec="http://schemas.microsoft.com/office/drawing/2017/decorative" val="1"/>
                </a:ext>
              </a:extLst>
            </p:cNvPr>
            <p:cNvSpPr/>
            <p:nvPr/>
          </p:nvSpPr>
          <p:spPr>
            <a:xfrm>
              <a:off x="9853105" y="5205357"/>
              <a:ext cx="548640" cy="1139483"/>
            </a:xfrm>
            <a:custGeom>
              <a:avLst/>
              <a:gdLst>
                <a:gd name="connsiteX0" fmla="*/ 568897 w 548639"/>
                <a:gd name="connsiteY0" fmla="*/ 104664 h 1139483"/>
                <a:gd name="connsiteX1" fmla="*/ 241402 w 548639"/>
                <a:gd name="connsiteY1" fmla="*/ 104664 h 1139483"/>
                <a:gd name="connsiteX2" fmla="*/ 241402 w 548639"/>
                <a:gd name="connsiteY2" fmla="*/ 0 h 1139483"/>
                <a:gd name="connsiteX3" fmla="*/ 114370 w 548639"/>
                <a:gd name="connsiteY3" fmla="*/ 54864 h 1139483"/>
                <a:gd name="connsiteX4" fmla="*/ 114370 w 548639"/>
                <a:gd name="connsiteY4" fmla="*/ 104664 h 1139483"/>
                <a:gd name="connsiteX5" fmla="*/ 0 w 548639"/>
                <a:gd name="connsiteY5" fmla="*/ 104664 h 1139483"/>
                <a:gd name="connsiteX6" fmla="*/ 0 w 548639"/>
                <a:gd name="connsiteY6" fmla="*/ 157418 h 1139483"/>
                <a:gd name="connsiteX7" fmla="*/ 23211 w 548639"/>
                <a:gd name="connsiteY7" fmla="*/ 157418 h 1139483"/>
                <a:gd name="connsiteX8" fmla="*/ 23211 w 548639"/>
                <a:gd name="connsiteY8" fmla="*/ 1163117 h 1139483"/>
                <a:gd name="connsiteX9" fmla="*/ 545686 w 548639"/>
                <a:gd name="connsiteY9" fmla="*/ 1163117 h 1139483"/>
                <a:gd name="connsiteX10" fmla="*/ 545686 w 548639"/>
                <a:gd name="connsiteY10" fmla="*/ 157418 h 1139483"/>
                <a:gd name="connsiteX11" fmla="*/ 568897 w 548639"/>
                <a:gd name="connsiteY11" fmla="*/ 157418 h 113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639" h="1139483">
                  <a:moveTo>
                    <a:pt x="568897" y="104664"/>
                  </a:moveTo>
                  <a:lnTo>
                    <a:pt x="241402" y="104664"/>
                  </a:lnTo>
                  <a:lnTo>
                    <a:pt x="241402" y="0"/>
                  </a:lnTo>
                  <a:lnTo>
                    <a:pt x="114370" y="54864"/>
                  </a:lnTo>
                  <a:lnTo>
                    <a:pt x="114370" y="104664"/>
                  </a:lnTo>
                  <a:lnTo>
                    <a:pt x="0" y="104664"/>
                  </a:lnTo>
                  <a:lnTo>
                    <a:pt x="0" y="157418"/>
                  </a:lnTo>
                  <a:lnTo>
                    <a:pt x="23211" y="157418"/>
                  </a:lnTo>
                  <a:lnTo>
                    <a:pt x="23211" y="1163117"/>
                  </a:lnTo>
                  <a:lnTo>
                    <a:pt x="545686" y="1163117"/>
                  </a:lnTo>
                  <a:lnTo>
                    <a:pt x="545686" y="157418"/>
                  </a:lnTo>
                  <a:lnTo>
                    <a:pt x="568897" y="157418"/>
                  </a:lnTo>
                  <a:close/>
                </a:path>
              </a:pathLst>
            </a:custGeom>
            <a:solidFill>
              <a:srgbClr val="1070C4"/>
            </a:solidFill>
            <a:ln w="42182" cap="flat">
              <a:noFill/>
              <a:prstDash val="solid"/>
              <a:miter/>
            </a:ln>
          </p:spPr>
          <p:txBody>
            <a:bodyPr rtlCol="0" anchor="ctr"/>
            <a:lstStyle/>
            <a:p>
              <a:endParaRPr lang="en-US" sz="1730" dirty="0"/>
            </a:p>
          </p:txBody>
        </p:sp>
        <p:sp>
          <p:nvSpPr>
            <p:cNvPr id="17" name="Freeform: Shape 16">
              <a:extLst>
                <a:ext uri="{FF2B5EF4-FFF2-40B4-BE49-F238E27FC236}">
                  <a16:creationId xmlns:a16="http://schemas.microsoft.com/office/drawing/2014/main" id="{063CAD93-0A09-4807-A1DB-95B1D622146E}"/>
                </a:ext>
                <a:ext uri="{C183D7F6-B498-43B3-948B-1728B52AA6E4}">
                  <adec:decorative xmlns:adec="http://schemas.microsoft.com/office/drawing/2017/decorative" val="1"/>
                </a:ext>
              </a:extLst>
            </p:cNvPr>
            <p:cNvSpPr/>
            <p:nvPr/>
          </p:nvSpPr>
          <p:spPr>
            <a:xfrm>
              <a:off x="10324514" y="3480940"/>
              <a:ext cx="506437" cy="2869809"/>
            </a:xfrm>
            <a:custGeom>
              <a:avLst/>
              <a:gdLst>
                <a:gd name="connsiteX0" fmla="*/ 449041 w 506436"/>
                <a:gd name="connsiteY0" fmla="*/ 449041 h 2869809"/>
                <a:gd name="connsiteX1" fmla="*/ 449041 w 506436"/>
                <a:gd name="connsiteY1" fmla="*/ 377296 h 2869809"/>
                <a:gd name="connsiteX2" fmla="*/ 327496 w 506436"/>
                <a:gd name="connsiteY2" fmla="*/ 377296 h 2869809"/>
                <a:gd name="connsiteX3" fmla="*/ 327496 w 506436"/>
                <a:gd name="connsiteY3" fmla="*/ 315257 h 2869809"/>
                <a:gd name="connsiteX4" fmla="*/ 267567 w 506436"/>
                <a:gd name="connsiteY4" fmla="*/ 233805 h 2869809"/>
                <a:gd name="connsiteX5" fmla="*/ 267567 w 506436"/>
                <a:gd name="connsiteY5" fmla="*/ 0 h 2869809"/>
                <a:gd name="connsiteX6" fmla="*/ 246888 w 506436"/>
                <a:gd name="connsiteY6" fmla="*/ 0 h 2869809"/>
                <a:gd name="connsiteX7" fmla="*/ 246888 w 506436"/>
                <a:gd name="connsiteY7" fmla="*/ 233805 h 2869809"/>
                <a:gd name="connsiteX8" fmla="*/ 186960 w 506436"/>
                <a:gd name="connsiteY8" fmla="*/ 315257 h 2869809"/>
                <a:gd name="connsiteX9" fmla="*/ 186960 w 506436"/>
                <a:gd name="connsiteY9" fmla="*/ 377296 h 2869809"/>
                <a:gd name="connsiteX10" fmla="*/ 64993 w 506436"/>
                <a:gd name="connsiteY10" fmla="*/ 377296 h 2869809"/>
                <a:gd name="connsiteX11" fmla="*/ 64993 w 506436"/>
                <a:gd name="connsiteY11" fmla="*/ 449041 h 2869809"/>
                <a:gd name="connsiteX12" fmla="*/ 0 w 506436"/>
                <a:gd name="connsiteY12" fmla="*/ 449041 h 2869809"/>
                <a:gd name="connsiteX13" fmla="*/ 0 w 506436"/>
                <a:gd name="connsiteY13" fmla="*/ 2887535 h 2869809"/>
                <a:gd name="connsiteX14" fmla="*/ 522474 w 506436"/>
                <a:gd name="connsiteY14" fmla="*/ 2887535 h 2869809"/>
                <a:gd name="connsiteX15" fmla="*/ 522474 w 506436"/>
                <a:gd name="connsiteY15" fmla="*/ 449041 h 2869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6436" h="2869809">
                  <a:moveTo>
                    <a:pt x="449041" y="449041"/>
                  </a:moveTo>
                  <a:lnTo>
                    <a:pt x="449041" y="377296"/>
                  </a:lnTo>
                  <a:lnTo>
                    <a:pt x="327496" y="377296"/>
                  </a:lnTo>
                  <a:lnTo>
                    <a:pt x="327496" y="315257"/>
                  </a:lnTo>
                  <a:lnTo>
                    <a:pt x="267567" y="233805"/>
                  </a:lnTo>
                  <a:lnTo>
                    <a:pt x="267567" y="0"/>
                  </a:lnTo>
                  <a:lnTo>
                    <a:pt x="246888" y="0"/>
                  </a:lnTo>
                  <a:lnTo>
                    <a:pt x="246888" y="233805"/>
                  </a:lnTo>
                  <a:lnTo>
                    <a:pt x="186960" y="315257"/>
                  </a:lnTo>
                  <a:lnTo>
                    <a:pt x="186960" y="377296"/>
                  </a:lnTo>
                  <a:lnTo>
                    <a:pt x="64993" y="377296"/>
                  </a:lnTo>
                  <a:lnTo>
                    <a:pt x="64993" y="449041"/>
                  </a:lnTo>
                  <a:lnTo>
                    <a:pt x="0" y="449041"/>
                  </a:lnTo>
                  <a:lnTo>
                    <a:pt x="0" y="2887535"/>
                  </a:lnTo>
                  <a:lnTo>
                    <a:pt x="522474" y="2887535"/>
                  </a:lnTo>
                  <a:lnTo>
                    <a:pt x="522474" y="449041"/>
                  </a:lnTo>
                  <a:close/>
                </a:path>
              </a:pathLst>
            </a:custGeom>
            <a:solidFill>
              <a:srgbClr val="1070C4"/>
            </a:solidFill>
            <a:ln w="42182" cap="flat">
              <a:noFill/>
              <a:prstDash val="solid"/>
              <a:miter/>
            </a:ln>
          </p:spPr>
          <p:txBody>
            <a:bodyPr rtlCol="0" anchor="ctr"/>
            <a:lstStyle/>
            <a:p>
              <a:endParaRPr lang="en-US" sz="1730" dirty="0"/>
            </a:p>
          </p:txBody>
        </p:sp>
        <p:sp>
          <p:nvSpPr>
            <p:cNvPr id="18" name="Freeform: Shape 17">
              <a:extLst>
                <a:ext uri="{FF2B5EF4-FFF2-40B4-BE49-F238E27FC236}">
                  <a16:creationId xmlns:a16="http://schemas.microsoft.com/office/drawing/2014/main" id="{15386490-79AA-4FE3-AD36-E88B33EB1597}"/>
                </a:ext>
                <a:ext uri="{C183D7F6-B498-43B3-948B-1728B52AA6E4}">
                  <adec:decorative xmlns:adec="http://schemas.microsoft.com/office/drawing/2017/decorative" val="1"/>
                </a:ext>
              </a:extLst>
            </p:cNvPr>
            <p:cNvSpPr/>
            <p:nvPr/>
          </p:nvSpPr>
          <p:spPr>
            <a:xfrm>
              <a:off x="10389506" y="4381131"/>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sz="1730" dirty="0"/>
            </a:p>
          </p:txBody>
        </p:sp>
        <p:sp>
          <p:nvSpPr>
            <p:cNvPr id="19" name="Freeform: Shape 18">
              <a:extLst>
                <a:ext uri="{FF2B5EF4-FFF2-40B4-BE49-F238E27FC236}">
                  <a16:creationId xmlns:a16="http://schemas.microsoft.com/office/drawing/2014/main" id="{320C080C-62D6-4E69-AB04-42063840EFFD}"/>
                </a:ext>
                <a:ext uri="{C183D7F6-B498-43B3-948B-1728B52AA6E4}">
                  <adec:decorative xmlns:adec="http://schemas.microsoft.com/office/drawing/2017/decorative" val="1"/>
                </a:ext>
              </a:extLst>
            </p:cNvPr>
            <p:cNvSpPr/>
            <p:nvPr/>
          </p:nvSpPr>
          <p:spPr>
            <a:xfrm>
              <a:off x="10536373" y="4381131"/>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sz="1730" dirty="0"/>
            </a:p>
          </p:txBody>
        </p:sp>
        <p:sp>
          <p:nvSpPr>
            <p:cNvPr id="20" name="Freeform: Shape 19">
              <a:extLst>
                <a:ext uri="{FF2B5EF4-FFF2-40B4-BE49-F238E27FC236}">
                  <a16:creationId xmlns:a16="http://schemas.microsoft.com/office/drawing/2014/main" id="{B9900E5B-01A6-4CB1-AD98-5C3BC165BCF9}"/>
                </a:ext>
                <a:ext uri="{C183D7F6-B498-43B3-948B-1728B52AA6E4}">
                  <adec:decorative xmlns:adec="http://schemas.microsoft.com/office/drawing/2017/decorative" val="1"/>
                </a:ext>
              </a:extLst>
            </p:cNvPr>
            <p:cNvSpPr/>
            <p:nvPr/>
          </p:nvSpPr>
          <p:spPr>
            <a:xfrm>
              <a:off x="10682818" y="4381131"/>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sz="1730" dirty="0"/>
            </a:p>
          </p:txBody>
        </p:sp>
        <p:sp>
          <p:nvSpPr>
            <p:cNvPr id="21" name="Freeform: Shape 20">
              <a:extLst>
                <a:ext uri="{FF2B5EF4-FFF2-40B4-BE49-F238E27FC236}">
                  <a16:creationId xmlns:a16="http://schemas.microsoft.com/office/drawing/2014/main" id="{104A0ADC-C331-43D4-931C-DBFE27042F20}"/>
                </a:ext>
                <a:ext uri="{C183D7F6-B498-43B3-948B-1728B52AA6E4}">
                  <adec:decorative xmlns:adec="http://schemas.microsoft.com/office/drawing/2017/decorative" val="1"/>
                </a:ext>
              </a:extLst>
            </p:cNvPr>
            <p:cNvSpPr/>
            <p:nvPr/>
          </p:nvSpPr>
          <p:spPr>
            <a:xfrm>
              <a:off x="10389506" y="4185731"/>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sz="1730" dirty="0"/>
            </a:p>
          </p:txBody>
        </p:sp>
        <p:sp>
          <p:nvSpPr>
            <p:cNvPr id="22" name="Freeform: Shape 21">
              <a:extLst>
                <a:ext uri="{FF2B5EF4-FFF2-40B4-BE49-F238E27FC236}">
                  <a16:creationId xmlns:a16="http://schemas.microsoft.com/office/drawing/2014/main" id="{6879D543-902B-4139-9515-E4AA37342A3F}"/>
                </a:ext>
                <a:ext uri="{C183D7F6-B498-43B3-948B-1728B52AA6E4}">
                  <adec:decorative xmlns:adec="http://schemas.microsoft.com/office/drawing/2017/decorative" val="1"/>
                </a:ext>
              </a:extLst>
            </p:cNvPr>
            <p:cNvSpPr/>
            <p:nvPr/>
          </p:nvSpPr>
          <p:spPr>
            <a:xfrm>
              <a:off x="10536373" y="4185731"/>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sz="1730" dirty="0"/>
            </a:p>
          </p:txBody>
        </p:sp>
        <p:sp>
          <p:nvSpPr>
            <p:cNvPr id="23" name="Freeform: Shape 22">
              <a:extLst>
                <a:ext uri="{FF2B5EF4-FFF2-40B4-BE49-F238E27FC236}">
                  <a16:creationId xmlns:a16="http://schemas.microsoft.com/office/drawing/2014/main" id="{2591C1C7-8809-4B75-BB99-71C9026D1123}"/>
                </a:ext>
                <a:ext uri="{C183D7F6-B498-43B3-948B-1728B52AA6E4}">
                  <adec:decorative xmlns:adec="http://schemas.microsoft.com/office/drawing/2017/decorative" val="1"/>
                </a:ext>
              </a:extLst>
            </p:cNvPr>
            <p:cNvSpPr/>
            <p:nvPr/>
          </p:nvSpPr>
          <p:spPr>
            <a:xfrm>
              <a:off x="10682818" y="4185731"/>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sz="1730" dirty="0"/>
            </a:p>
          </p:txBody>
        </p:sp>
        <p:sp>
          <p:nvSpPr>
            <p:cNvPr id="24" name="Freeform: Shape 23">
              <a:extLst>
                <a:ext uri="{FF2B5EF4-FFF2-40B4-BE49-F238E27FC236}">
                  <a16:creationId xmlns:a16="http://schemas.microsoft.com/office/drawing/2014/main" id="{E3CB405B-361C-4374-B09F-55D1815B7401}"/>
                </a:ext>
                <a:ext uri="{C183D7F6-B498-43B3-948B-1728B52AA6E4}">
                  <adec:decorative xmlns:adec="http://schemas.microsoft.com/office/drawing/2017/decorative" val="1"/>
                </a:ext>
              </a:extLst>
            </p:cNvPr>
            <p:cNvSpPr/>
            <p:nvPr/>
          </p:nvSpPr>
          <p:spPr>
            <a:xfrm>
              <a:off x="10389506" y="3990753"/>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sz="1730" dirty="0"/>
            </a:p>
          </p:txBody>
        </p:sp>
        <p:sp>
          <p:nvSpPr>
            <p:cNvPr id="25" name="Freeform: Shape 24">
              <a:extLst>
                <a:ext uri="{FF2B5EF4-FFF2-40B4-BE49-F238E27FC236}">
                  <a16:creationId xmlns:a16="http://schemas.microsoft.com/office/drawing/2014/main" id="{74EB36EB-4EC0-44FF-A48C-644490EAA737}"/>
                </a:ext>
                <a:ext uri="{C183D7F6-B498-43B3-948B-1728B52AA6E4}">
                  <adec:decorative xmlns:adec="http://schemas.microsoft.com/office/drawing/2017/decorative" val="1"/>
                </a:ext>
              </a:extLst>
            </p:cNvPr>
            <p:cNvSpPr/>
            <p:nvPr/>
          </p:nvSpPr>
          <p:spPr>
            <a:xfrm>
              <a:off x="10536373" y="3990753"/>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sz="1730" dirty="0"/>
            </a:p>
          </p:txBody>
        </p:sp>
        <p:sp>
          <p:nvSpPr>
            <p:cNvPr id="26" name="Freeform: Shape 25">
              <a:extLst>
                <a:ext uri="{FF2B5EF4-FFF2-40B4-BE49-F238E27FC236}">
                  <a16:creationId xmlns:a16="http://schemas.microsoft.com/office/drawing/2014/main" id="{C5011526-71BD-46A6-9EF7-4150BB0105FD}"/>
                </a:ext>
                <a:ext uri="{C183D7F6-B498-43B3-948B-1728B52AA6E4}">
                  <adec:decorative xmlns:adec="http://schemas.microsoft.com/office/drawing/2017/decorative" val="1"/>
                </a:ext>
              </a:extLst>
            </p:cNvPr>
            <p:cNvSpPr/>
            <p:nvPr/>
          </p:nvSpPr>
          <p:spPr>
            <a:xfrm>
              <a:off x="10682818" y="3990753"/>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sz="1730" dirty="0"/>
            </a:p>
          </p:txBody>
        </p:sp>
        <p:sp>
          <p:nvSpPr>
            <p:cNvPr id="27" name="Freeform: Shape 26">
              <a:extLst>
                <a:ext uri="{FF2B5EF4-FFF2-40B4-BE49-F238E27FC236}">
                  <a16:creationId xmlns:a16="http://schemas.microsoft.com/office/drawing/2014/main" id="{C1B7B02F-BDEB-4AA1-BC56-A9F24E62E7B7}"/>
                </a:ext>
                <a:ext uri="{C183D7F6-B498-43B3-948B-1728B52AA6E4}">
                  <adec:decorative xmlns:adec="http://schemas.microsoft.com/office/drawing/2017/decorative" val="1"/>
                </a:ext>
              </a:extLst>
            </p:cNvPr>
            <p:cNvSpPr/>
            <p:nvPr/>
          </p:nvSpPr>
          <p:spPr>
            <a:xfrm>
              <a:off x="10389506" y="4576110"/>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sz="1730" dirty="0"/>
            </a:p>
          </p:txBody>
        </p:sp>
        <p:sp>
          <p:nvSpPr>
            <p:cNvPr id="28" name="Freeform: Shape 27">
              <a:extLst>
                <a:ext uri="{FF2B5EF4-FFF2-40B4-BE49-F238E27FC236}">
                  <a16:creationId xmlns:a16="http://schemas.microsoft.com/office/drawing/2014/main" id="{79AE9663-6875-411F-931C-6ADF2950C2AB}"/>
                </a:ext>
                <a:ext uri="{C183D7F6-B498-43B3-948B-1728B52AA6E4}">
                  <adec:decorative xmlns:adec="http://schemas.microsoft.com/office/drawing/2017/decorative" val="1"/>
                </a:ext>
              </a:extLst>
            </p:cNvPr>
            <p:cNvSpPr/>
            <p:nvPr/>
          </p:nvSpPr>
          <p:spPr>
            <a:xfrm>
              <a:off x="10536373" y="4576110"/>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sz="1730" dirty="0"/>
            </a:p>
          </p:txBody>
        </p:sp>
        <p:sp>
          <p:nvSpPr>
            <p:cNvPr id="29" name="Freeform: Shape 28">
              <a:extLst>
                <a:ext uri="{FF2B5EF4-FFF2-40B4-BE49-F238E27FC236}">
                  <a16:creationId xmlns:a16="http://schemas.microsoft.com/office/drawing/2014/main" id="{743836A6-7310-4E91-AD36-4F70AC3988FB}"/>
                </a:ext>
                <a:ext uri="{C183D7F6-B498-43B3-948B-1728B52AA6E4}">
                  <adec:decorative xmlns:adec="http://schemas.microsoft.com/office/drawing/2017/decorative" val="1"/>
                </a:ext>
              </a:extLst>
            </p:cNvPr>
            <p:cNvSpPr/>
            <p:nvPr/>
          </p:nvSpPr>
          <p:spPr>
            <a:xfrm>
              <a:off x="10682818" y="4576110"/>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sz="1730" dirty="0"/>
            </a:p>
          </p:txBody>
        </p:sp>
        <p:sp>
          <p:nvSpPr>
            <p:cNvPr id="30" name="Freeform: Shape 29">
              <a:extLst>
                <a:ext uri="{FF2B5EF4-FFF2-40B4-BE49-F238E27FC236}">
                  <a16:creationId xmlns:a16="http://schemas.microsoft.com/office/drawing/2014/main" id="{18FBEC03-7856-4DEF-96BF-FCB173D1CF43}"/>
                </a:ext>
                <a:ext uri="{C183D7F6-B498-43B3-948B-1728B52AA6E4}">
                  <adec:decorative xmlns:adec="http://schemas.microsoft.com/office/drawing/2017/decorative" val="1"/>
                </a:ext>
              </a:extLst>
            </p:cNvPr>
            <p:cNvSpPr/>
            <p:nvPr/>
          </p:nvSpPr>
          <p:spPr>
            <a:xfrm>
              <a:off x="10389506" y="4771088"/>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sz="1730" dirty="0"/>
            </a:p>
          </p:txBody>
        </p:sp>
        <p:sp>
          <p:nvSpPr>
            <p:cNvPr id="31" name="Freeform: Shape 30">
              <a:extLst>
                <a:ext uri="{FF2B5EF4-FFF2-40B4-BE49-F238E27FC236}">
                  <a16:creationId xmlns:a16="http://schemas.microsoft.com/office/drawing/2014/main" id="{B6726978-E880-4EAA-AB30-B8B8B17B1CE4}"/>
                </a:ext>
                <a:ext uri="{C183D7F6-B498-43B3-948B-1728B52AA6E4}">
                  <adec:decorative xmlns:adec="http://schemas.microsoft.com/office/drawing/2017/decorative" val="1"/>
                </a:ext>
              </a:extLst>
            </p:cNvPr>
            <p:cNvSpPr/>
            <p:nvPr/>
          </p:nvSpPr>
          <p:spPr>
            <a:xfrm>
              <a:off x="10536373" y="4771088"/>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sz="1730" dirty="0"/>
            </a:p>
          </p:txBody>
        </p:sp>
        <p:sp>
          <p:nvSpPr>
            <p:cNvPr id="32" name="Freeform: Shape 31">
              <a:extLst>
                <a:ext uri="{FF2B5EF4-FFF2-40B4-BE49-F238E27FC236}">
                  <a16:creationId xmlns:a16="http://schemas.microsoft.com/office/drawing/2014/main" id="{D39C4A3E-1790-4FE8-963A-4127709BD613}"/>
                </a:ext>
                <a:ext uri="{C183D7F6-B498-43B3-948B-1728B52AA6E4}">
                  <adec:decorative xmlns:adec="http://schemas.microsoft.com/office/drawing/2017/decorative" val="1"/>
                </a:ext>
              </a:extLst>
            </p:cNvPr>
            <p:cNvSpPr/>
            <p:nvPr/>
          </p:nvSpPr>
          <p:spPr>
            <a:xfrm>
              <a:off x="10682818" y="4771088"/>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sz="1730" dirty="0"/>
            </a:p>
          </p:txBody>
        </p:sp>
        <p:sp>
          <p:nvSpPr>
            <p:cNvPr id="33" name="Freeform: Shape 32">
              <a:extLst>
                <a:ext uri="{FF2B5EF4-FFF2-40B4-BE49-F238E27FC236}">
                  <a16:creationId xmlns:a16="http://schemas.microsoft.com/office/drawing/2014/main" id="{C738E90D-22C8-4D99-ABFE-987658CDFB58}"/>
                </a:ext>
                <a:ext uri="{C183D7F6-B498-43B3-948B-1728B52AA6E4}">
                  <adec:decorative xmlns:adec="http://schemas.microsoft.com/office/drawing/2017/decorative" val="1"/>
                </a:ext>
              </a:extLst>
            </p:cNvPr>
            <p:cNvSpPr/>
            <p:nvPr/>
          </p:nvSpPr>
          <p:spPr>
            <a:xfrm>
              <a:off x="10389506" y="4966066"/>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sz="1730" dirty="0"/>
            </a:p>
          </p:txBody>
        </p:sp>
        <p:sp>
          <p:nvSpPr>
            <p:cNvPr id="34" name="Freeform: Shape 33">
              <a:extLst>
                <a:ext uri="{FF2B5EF4-FFF2-40B4-BE49-F238E27FC236}">
                  <a16:creationId xmlns:a16="http://schemas.microsoft.com/office/drawing/2014/main" id="{9C42E31F-4A7B-49A9-99DC-EF7F2E2D229B}"/>
                </a:ext>
                <a:ext uri="{C183D7F6-B498-43B3-948B-1728B52AA6E4}">
                  <adec:decorative xmlns:adec="http://schemas.microsoft.com/office/drawing/2017/decorative" val="1"/>
                </a:ext>
              </a:extLst>
            </p:cNvPr>
            <p:cNvSpPr/>
            <p:nvPr/>
          </p:nvSpPr>
          <p:spPr>
            <a:xfrm>
              <a:off x="10536373" y="4966066"/>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sz="1730" dirty="0"/>
            </a:p>
          </p:txBody>
        </p:sp>
        <p:sp>
          <p:nvSpPr>
            <p:cNvPr id="35" name="Freeform: Shape 34">
              <a:extLst>
                <a:ext uri="{FF2B5EF4-FFF2-40B4-BE49-F238E27FC236}">
                  <a16:creationId xmlns:a16="http://schemas.microsoft.com/office/drawing/2014/main" id="{53718153-50EA-48AE-B414-13FD7E7617B9}"/>
                </a:ext>
                <a:ext uri="{C183D7F6-B498-43B3-948B-1728B52AA6E4}">
                  <adec:decorative xmlns:adec="http://schemas.microsoft.com/office/drawing/2017/decorative" val="1"/>
                </a:ext>
              </a:extLst>
            </p:cNvPr>
            <p:cNvSpPr/>
            <p:nvPr/>
          </p:nvSpPr>
          <p:spPr>
            <a:xfrm>
              <a:off x="10682818" y="4966066"/>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sz="1730" dirty="0"/>
            </a:p>
          </p:txBody>
        </p:sp>
        <p:sp>
          <p:nvSpPr>
            <p:cNvPr id="36" name="Freeform: Shape 35">
              <a:extLst>
                <a:ext uri="{FF2B5EF4-FFF2-40B4-BE49-F238E27FC236}">
                  <a16:creationId xmlns:a16="http://schemas.microsoft.com/office/drawing/2014/main" id="{4F8D71AF-8030-439A-A8B8-83188B6FBE01}"/>
                </a:ext>
                <a:ext uri="{C183D7F6-B498-43B3-948B-1728B52AA6E4}">
                  <adec:decorative xmlns:adec="http://schemas.microsoft.com/office/drawing/2017/decorative" val="1"/>
                </a:ext>
              </a:extLst>
            </p:cNvPr>
            <p:cNvSpPr/>
            <p:nvPr/>
          </p:nvSpPr>
          <p:spPr>
            <a:xfrm>
              <a:off x="10389506" y="5161466"/>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sz="1730" dirty="0"/>
            </a:p>
          </p:txBody>
        </p:sp>
        <p:sp>
          <p:nvSpPr>
            <p:cNvPr id="37" name="Freeform: Shape 36">
              <a:extLst>
                <a:ext uri="{FF2B5EF4-FFF2-40B4-BE49-F238E27FC236}">
                  <a16:creationId xmlns:a16="http://schemas.microsoft.com/office/drawing/2014/main" id="{CDB8D82E-722A-4105-AE2A-85B79612D3A5}"/>
                </a:ext>
                <a:ext uri="{C183D7F6-B498-43B3-948B-1728B52AA6E4}">
                  <adec:decorative xmlns:adec="http://schemas.microsoft.com/office/drawing/2017/decorative" val="1"/>
                </a:ext>
              </a:extLst>
            </p:cNvPr>
            <p:cNvSpPr/>
            <p:nvPr/>
          </p:nvSpPr>
          <p:spPr>
            <a:xfrm>
              <a:off x="10536373" y="5161466"/>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sz="1730" dirty="0"/>
            </a:p>
          </p:txBody>
        </p:sp>
        <p:sp>
          <p:nvSpPr>
            <p:cNvPr id="38" name="Freeform: Shape 37">
              <a:extLst>
                <a:ext uri="{FF2B5EF4-FFF2-40B4-BE49-F238E27FC236}">
                  <a16:creationId xmlns:a16="http://schemas.microsoft.com/office/drawing/2014/main" id="{BF95C3A3-9A9F-4369-86BB-2A28DB599594}"/>
                </a:ext>
                <a:ext uri="{C183D7F6-B498-43B3-948B-1728B52AA6E4}">
                  <adec:decorative xmlns:adec="http://schemas.microsoft.com/office/drawing/2017/decorative" val="1"/>
                </a:ext>
              </a:extLst>
            </p:cNvPr>
            <p:cNvSpPr/>
            <p:nvPr/>
          </p:nvSpPr>
          <p:spPr>
            <a:xfrm>
              <a:off x="10682818" y="5161466"/>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sz="1730" dirty="0"/>
            </a:p>
          </p:txBody>
        </p:sp>
        <p:sp>
          <p:nvSpPr>
            <p:cNvPr id="39" name="Freeform: Shape 38">
              <a:extLst>
                <a:ext uri="{FF2B5EF4-FFF2-40B4-BE49-F238E27FC236}">
                  <a16:creationId xmlns:a16="http://schemas.microsoft.com/office/drawing/2014/main" id="{3CB6A416-109A-41B9-8031-79BEE3A41294}"/>
                </a:ext>
                <a:ext uri="{C183D7F6-B498-43B3-948B-1728B52AA6E4}">
                  <adec:decorative xmlns:adec="http://schemas.microsoft.com/office/drawing/2017/decorative" val="1"/>
                </a:ext>
              </a:extLst>
            </p:cNvPr>
            <p:cNvSpPr/>
            <p:nvPr/>
          </p:nvSpPr>
          <p:spPr>
            <a:xfrm>
              <a:off x="10389506" y="5356445"/>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sz="1730" dirty="0"/>
            </a:p>
          </p:txBody>
        </p:sp>
        <p:sp>
          <p:nvSpPr>
            <p:cNvPr id="40" name="Freeform: Shape 39">
              <a:extLst>
                <a:ext uri="{FF2B5EF4-FFF2-40B4-BE49-F238E27FC236}">
                  <a16:creationId xmlns:a16="http://schemas.microsoft.com/office/drawing/2014/main" id="{D0C70868-71A0-4881-A74D-F6E55736769E}"/>
                </a:ext>
                <a:ext uri="{C183D7F6-B498-43B3-948B-1728B52AA6E4}">
                  <adec:decorative xmlns:adec="http://schemas.microsoft.com/office/drawing/2017/decorative" val="1"/>
                </a:ext>
              </a:extLst>
            </p:cNvPr>
            <p:cNvSpPr/>
            <p:nvPr/>
          </p:nvSpPr>
          <p:spPr>
            <a:xfrm>
              <a:off x="10536373" y="5356445"/>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sz="1730" dirty="0"/>
            </a:p>
          </p:txBody>
        </p:sp>
        <p:sp>
          <p:nvSpPr>
            <p:cNvPr id="41" name="Freeform: Shape 40">
              <a:extLst>
                <a:ext uri="{FF2B5EF4-FFF2-40B4-BE49-F238E27FC236}">
                  <a16:creationId xmlns:a16="http://schemas.microsoft.com/office/drawing/2014/main" id="{5D7C8E0E-B159-4F72-9605-4F7DEEA77903}"/>
                </a:ext>
                <a:ext uri="{C183D7F6-B498-43B3-948B-1728B52AA6E4}">
                  <adec:decorative xmlns:adec="http://schemas.microsoft.com/office/drawing/2017/decorative" val="1"/>
                </a:ext>
              </a:extLst>
            </p:cNvPr>
            <p:cNvSpPr/>
            <p:nvPr/>
          </p:nvSpPr>
          <p:spPr>
            <a:xfrm>
              <a:off x="10682818" y="5356445"/>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sz="1730" dirty="0"/>
            </a:p>
          </p:txBody>
        </p:sp>
        <p:sp>
          <p:nvSpPr>
            <p:cNvPr id="42" name="Freeform: Shape 41">
              <a:extLst>
                <a:ext uri="{FF2B5EF4-FFF2-40B4-BE49-F238E27FC236}">
                  <a16:creationId xmlns:a16="http://schemas.microsoft.com/office/drawing/2014/main" id="{8403ED27-5EA9-4C94-9136-36C6B0A9477D}"/>
                </a:ext>
                <a:ext uri="{C183D7F6-B498-43B3-948B-1728B52AA6E4}">
                  <adec:decorative xmlns:adec="http://schemas.microsoft.com/office/drawing/2017/decorative" val="1"/>
                </a:ext>
              </a:extLst>
            </p:cNvPr>
            <p:cNvSpPr/>
            <p:nvPr/>
          </p:nvSpPr>
          <p:spPr>
            <a:xfrm>
              <a:off x="10389506" y="5551423"/>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sz="1730" dirty="0"/>
            </a:p>
          </p:txBody>
        </p:sp>
        <p:sp>
          <p:nvSpPr>
            <p:cNvPr id="43" name="Freeform: Shape 42">
              <a:extLst>
                <a:ext uri="{FF2B5EF4-FFF2-40B4-BE49-F238E27FC236}">
                  <a16:creationId xmlns:a16="http://schemas.microsoft.com/office/drawing/2014/main" id="{1F072EDC-9759-4C05-8A17-62A7574F7096}"/>
                </a:ext>
                <a:ext uri="{C183D7F6-B498-43B3-948B-1728B52AA6E4}">
                  <adec:decorative xmlns:adec="http://schemas.microsoft.com/office/drawing/2017/decorative" val="1"/>
                </a:ext>
              </a:extLst>
            </p:cNvPr>
            <p:cNvSpPr/>
            <p:nvPr/>
          </p:nvSpPr>
          <p:spPr>
            <a:xfrm>
              <a:off x="10536373" y="5551423"/>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sz="1730" dirty="0"/>
            </a:p>
          </p:txBody>
        </p:sp>
        <p:sp>
          <p:nvSpPr>
            <p:cNvPr id="44" name="Freeform: Shape 43">
              <a:extLst>
                <a:ext uri="{FF2B5EF4-FFF2-40B4-BE49-F238E27FC236}">
                  <a16:creationId xmlns:a16="http://schemas.microsoft.com/office/drawing/2014/main" id="{5687F58A-FA66-4FAA-99D8-AD45A00E4510}"/>
                </a:ext>
                <a:ext uri="{C183D7F6-B498-43B3-948B-1728B52AA6E4}">
                  <adec:decorative xmlns:adec="http://schemas.microsoft.com/office/drawing/2017/decorative" val="1"/>
                </a:ext>
              </a:extLst>
            </p:cNvPr>
            <p:cNvSpPr/>
            <p:nvPr/>
          </p:nvSpPr>
          <p:spPr>
            <a:xfrm>
              <a:off x="10682818" y="5551423"/>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sz="1730" dirty="0"/>
            </a:p>
          </p:txBody>
        </p:sp>
        <p:sp>
          <p:nvSpPr>
            <p:cNvPr id="45" name="Freeform: Shape 44">
              <a:extLst>
                <a:ext uri="{FF2B5EF4-FFF2-40B4-BE49-F238E27FC236}">
                  <a16:creationId xmlns:a16="http://schemas.microsoft.com/office/drawing/2014/main" id="{7AAA3E00-7447-4569-83C4-225E102A351B}"/>
                </a:ext>
                <a:ext uri="{C183D7F6-B498-43B3-948B-1728B52AA6E4}">
                  <adec:decorative xmlns:adec="http://schemas.microsoft.com/office/drawing/2017/decorative" val="1"/>
                </a:ext>
              </a:extLst>
            </p:cNvPr>
            <p:cNvSpPr/>
            <p:nvPr/>
          </p:nvSpPr>
          <p:spPr>
            <a:xfrm>
              <a:off x="10389506" y="5746823"/>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sz="1730" dirty="0"/>
            </a:p>
          </p:txBody>
        </p:sp>
        <p:sp>
          <p:nvSpPr>
            <p:cNvPr id="46" name="Freeform: Shape 45">
              <a:extLst>
                <a:ext uri="{FF2B5EF4-FFF2-40B4-BE49-F238E27FC236}">
                  <a16:creationId xmlns:a16="http://schemas.microsoft.com/office/drawing/2014/main" id="{2313B4E4-4FEC-4BE8-B810-0E9C0EFA79B4}"/>
                </a:ext>
                <a:ext uri="{C183D7F6-B498-43B3-948B-1728B52AA6E4}">
                  <adec:decorative xmlns:adec="http://schemas.microsoft.com/office/drawing/2017/decorative" val="1"/>
                </a:ext>
              </a:extLst>
            </p:cNvPr>
            <p:cNvSpPr/>
            <p:nvPr/>
          </p:nvSpPr>
          <p:spPr>
            <a:xfrm>
              <a:off x="10536373" y="5746823"/>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sz="1730" dirty="0"/>
            </a:p>
          </p:txBody>
        </p:sp>
        <p:sp>
          <p:nvSpPr>
            <p:cNvPr id="47" name="Freeform: Shape 46">
              <a:extLst>
                <a:ext uri="{FF2B5EF4-FFF2-40B4-BE49-F238E27FC236}">
                  <a16:creationId xmlns:a16="http://schemas.microsoft.com/office/drawing/2014/main" id="{01BEFCB3-E25E-420B-9348-AD86051DBF87}"/>
                </a:ext>
                <a:ext uri="{C183D7F6-B498-43B3-948B-1728B52AA6E4}">
                  <adec:decorative xmlns:adec="http://schemas.microsoft.com/office/drawing/2017/decorative" val="1"/>
                </a:ext>
              </a:extLst>
            </p:cNvPr>
            <p:cNvSpPr/>
            <p:nvPr/>
          </p:nvSpPr>
          <p:spPr>
            <a:xfrm>
              <a:off x="10682818" y="5746823"/>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sz="1730" dirty="0"/>
            </a:p>
          </p:txBody>
        </p:sp>
        <p:sp>
          <p:nvSpPr>
            <p:cNvPr id="48" name="Freeform: Shape 47">
              <a:extLst>
                <a:ext uri="{FF2B5EF4-FFF2-40B4-BE49-F238E27FC236}">
                  <a16:creationId xmlns:a16="http://schemas.microsoft.com/office/drawing/2014/main" id="{FBD3D49F-4469-4E63-A0D4-90C220BA677C}"/>
                </a:ext>
                <a:ext uri="{C183D7F6-B498-43B3-948B-1728B52AA6E4}">
                  <adec:decorative xmlns:adec="http://schemas.microsoft.com/office/drawing/2017/decorative" val="1"/>
                </a:ext>
              </a:extLst>
            </p:cNvPr>
            <p:cNvSpPr/>
            <p:nvPr/>
          </p:nvSpPr>
          <p:spPr>
            <a:xfrm>
              <a:off x="10389506" y="5941801"/>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sz="1730" dirty="0"/>
            </a:p>
          </p:txBody>
        </p:sp>
        <p:sp>
          <p:nvSpPr>
            <p:cNvPr id="49" name="Freeform: Shape 48">
              <a:extLst>
                <a:ext uri="{FF2B5EF4-FFF2-40B4-BE49-F238E27FC236}">
                  <a16:creationId xmlns:a16="http://schemas.microsoft.com/office/drawing/2014/main" id="{8F0F252E-1084-48D4-B793-485BBFB72CB4}"/>
                </a:ext>
                <a:ext uri="{C183D7F6-B498-43B3-948B-1728B52AA6E4}">
                  <adec:decorative xmlns:adec="http://schemas.microsoft.com/office/drawing/2017/decorative" val="1"/>
                </a:ext>
              </a:extLst>
            </p:cNvPr>
            <p:cNvSpPr/>
            <p:nvPr/>
          </p:nvSpPr>
          <p:spPr>
            <a:xfrm>
              <a:off x="10536373" y="5941801"/>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sz="1730" dirty="0"/>
            </a:p>
          </p:txBody>
        </p:sp>
        <p:sp>
          <p:nvSpPr>
            <p:cNvPr id="50" name="Freeform: Shape 49">
              <a:extLst>
                <a:ext uri="{FF2B5EF4-FFF2-40B4-BE49-F238E27FC236}">
                  <a16:creationId xmlns:a16="http://schemas.microsoft.com/office/drawing/2014/main" id="{75E71B7F-AE7A-4F5E-BD25-C9A5C45972C7}"/>
                </a:ext>
                <a:ext uri="{C183D7F6-B498-43B3-948B-1728B52AA6E4}">
                  <adec:decorative xmlns:adec="http://schemas.microsoft.com/office/drawing/2017/decorative" val="1"/>
                </a:ext>
              </a:extLst>
            </p:cNvPr>
            <p:cNvSpPr/>
            <p:nvPr/>
          </p:nvSpPr>
          <p:spPr>
            <a:xfrm>
              <a:off x="10682818" y="5941801"/>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sz="1730" dirty="0"/>
            </a:p>
          </p:txBody>
        </p:sp>
        <p:sp>
          <p:nvSpPr>
            <p:cNvPr id="51" name="Freeform: Shape 50">
              <a:extLst>
                <a:ext uri="{FF2B5EF4-FFF2-40B4-BE49-F238E27FC236}">
                  <a16:creationId xmlns:a16="http://schemas.microsoft.com/office/drawing/2014/main" id="{F30D9B54-7854-413D-A480-C64072D718E3}"/>
                </a:ext>
                <a:ext uri="{C183D7F6-B498-43B3-948B-1728B52AA6E4}">
                  <adec:decorative xmlns:adec="http://schemas.microsoft.com/office/drawing/2017/decorative" val="1"/>
                </a:ext>
              </a:extLst>
            </p:cNvPr>
            <p:cNvSpPr/>
            <p:nvPr/>
          </p:nvSpPr>
          <p:spPr>
            <a:xfrm>
              <a:off x="10389506" y="6136779"/>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sz="1730" dirty="0"/>
            </a:p>
          </p:txBody>
        </p:sp>
        <p:sp>
          <p:nvSpPr>
            <p:cNvPr id="52" name="Freeform: Shape 51">
              <a:extLst>
                <a:ext uri="{FF2B5EF4-FFF2-40B4-BE49-F238E27FC236}">
                  <a16:creationId xmlns:a16="http://schemas.microsoft.com/office/drawing/2014/main" id="{1AC9AAE6-35E7-41FA-BE20-71AE1E26F717}"/>
                </a:ext>
                <a:ext uri="{C183D7F6-B498-43B3-948B-1728B52AA6E4}">
                  <adec:decorative xmlns:adec="http://schemas.microsoft.com/office/drawing/2017/decorative" val="1"/>
                </a:ext>
              </a:extLst>
            </p:cNvPr>
            <p:cNvSpPr/>
            <p:nvPr/>
          </p:nvSpPr>
          <p:spPr>
            <a:xfrm>
              <a:off x="10536373" y="6136779"/>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sz="1730" dirty="0"/>
            </a:p>
          </p:txBody>
        </p:sp>
        <p:sp>
          <p:nvSpPr>
            <p:cNvPr id="53" name="Freeform: Shape 52">
              <a:extLst>
                <a:ext uri="{FF2B5EF4-FFF2-40B4-BE49-F238E27FC236}">
                  <a16:creationId xmlns:a16="http://schemas.microsoft.com/office/drawing/2014/main" id="{B509866D-ED5C-4052-9401-5759F72E3D84}"/>
                </a:ext>
                <a:ext uri="{C183D7F6-B498-43B3-948B-1728B52AA6E4}">
                  <adec:decorative xmlns:adec="http://schemas.microsoft.com/office/drawing/2017/decorative" val="1"/>
                </a:ext>
              </a:extLst>
            </p:cNvPr>
            <p:cNvSpPr/>
            <p:nvPr/>
          </p:nvSpPr>
          <p:spPr>
            <a:xfrm>
              <a:off x="10682818" y="6136779"/>
              <a:ext cx="84406" cy="126609"/>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sz="1730" dirty="0"/>
            </a:p>
          </p:txBody>
        </p:sp>
        <p:sp>
          <p:nvSpPr>
            <p:cNvPr id="54" name="Freeform: Shape 53">
              <a:extLst>
                <a:ext uri="{FF2B5EF4-FFF2-40B4-BE49-F238E27FC236}">
                  <a16:creationId xmlns:a16="http://schemas.microsoft.com/office/drawing/2014/main" id="{C9E5EAE7-8C5D-45CE-A1BA-800ECF38147A}"/>
                </a:ext>
                <a:ext uri="{C183D7F6-B498-43B3-948B-1728B52AA6E4}">
                  <adec:decorative xmlns:adec="http://schemas.microsoft.com/office/drawing/2017/decorative" val="1"/>
                </a:ext>
              </a:extLst>
            </p:cNvPr>
            <p:cNvSpPr/>
            <p:nvPr/>
          </p:nvSpPr>
          <p:spPr>
            <a:xfrm>
              <a:off x="9975494" y="6136779"/>
              <a:ext cx="295422" cy="211015"/>
            </a:xfrm>
            <a:custGeom>
              <a:avLst/>
              <a:gdLst>
                <a:gd name="connsiteX0" fmla="*/ 324119 w 295421"/>
                <a:gd name="connsiteY0" fmla="*/ 231695 h 211015"/>
                <a:gd name="connsiteX1" fmla="*/ 0 w 295421"/>
                <a:gd name="connsiteY1" fmla="*/ 231695 h 211015"/>
                <a:gd name="connsiteX2" fmla="*/ 0 w 295421"/>
                <a:gd name="connsiteY2" fmla="*/ 162060 h 211015"/>
                <a:gd name="connsiteX3" fmla="*/ 162060 w 295421"/>
                <a:gd name="connsiteY3" fmla="*/ 0 h 211015"/>
                <a:gd name="connsiteX4" fmla="*/ 324119 w 295421"/>
                <a:gd name="connsiteY4" fmla="*/ 162060 h 211015"/>
                <a:gd name="connsiteX5" fmla="*/ 324119 w 295421"/>
                <a:gd name="connsiteY5" fmla="*/ 231695 h 2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421" h="211015">
                  <a:moveTo>
                    <a:pt x="324119" y="231695"/>
                  </a:moveTo>
                  <a:lnTo>
                    <a:pt x="0" y="231695"/>
                  </a:lnTo>
                  <a:lnTo>
                    <a:pt x="0" y="162060"/>
                  </a:lnTo>
                  <a:cubicBezTo>
                    <a:pt x="0" y="72589"/>
                    <a:pt x="72589" y="0"/>
                    <a:pt x="162060" y="0"/>
                  </a:cubicBezTo>
                  <a:cubicBezTo>
                    <a:pt x="251530" y="0"/>
                    <a:pt x="324119" y="72589"/>
                    <a:pt x="324119" y="162060"/>
                  </a:cubicBezTo>
                  <a:lnTo>
                    <a:pt x="324119" y="231695"/>
                  </a:lnTo>
                  <a:close/>
                </a:path>
              </a:pathLst>
            </a:custGeom>
            <a:solidFill>
              <a:srgbClr val="09538F"/>
            </a:solidFill>
            <a:ln w="42182" cap="flat">
              <a:noFill/>
              <a:prstDash val="solid"/>
              <a:miter/>
            </a:ln>
          </p:spPr>
          <p:txBody>
            <a:bodyPr rtlCol="0" anchor="ctr"/>
            <a:lstStyle/>
            <a:p>
              <a:endParaRPr lang="en-US" sz="1730" dirty="0"/>
            </a:p>
          </p:txBody>
        </p:sp>
        <p:sp>
          <p:nvSpPr>
            <p:cNvPr id="55" name="Freeform: Shape 54">
              <a:extLst>
                <a:ext uri="{FF2B5EF4-FFF2-40B4-BE49-F238E27FC236}">
                  <a16:creationId xmlns:a16="http://schemas.microsoft.com/office/drawing/2014/main" id="{628C5988-9A45-4738-9C14-B4C23CCC8D88}"/>
                </a:ext>
                <a:ext uri="{C183D7F6-B498-43B3-948B-1728B52AA6E4}">
                  <adec:decorative xmlns:adec="http://schemas.microsoft.com/office/drawing/2017/decorative" val="1"/>
                </a:ext>
              </a:extLst>
            </p:cNvPr>
            <p:cNvSpPr/>
            <p:nvPr/>
          </p:nvSpPr>
          <p:spPr>
            <a:xfrm>
              <a:off x="9942576" y="5903818"/>
              <a:ext cx="84406" cy="168812"/>
            </a:xfrm>
            <a:custGeom>
              <a:avLst/>
              <a:gdLst>
                <a:gd name="connsiteX0" fmla="*/ 48956 w 84406"/>
                <a:gd name="connsiteY0" fmla="*/ 0 h 168812"/>
                <a:gd name="connsiteX1" fmla="*/ 48956 w 84406"/>
                <a:gd name="connsiteY1" fmla="*/ 0 h 168812"/>
                <a:gd name="connsiteX2" fmla="*/ 98333 w 84406"/>
                <a:gd name="connsiteY2" fmla="*/ 49378 h 168812"/>
                <a:gd name="connsiteX3" fmla="*/ 98333 w 84406"/>
                <a:gd name="connsiteY3" fmla="*/ 178941 h 168812"/>
                <a:gd name="connsiteX4" fmla="*/ 0 w 84406"/>
                <a:gd name="connsiteY4" fmla="*/ 178941 h 168812"/>
                <a:gd name="connsiteX5" fmla="*/ 0 w 84406"/>
                <a:gd name="connsiteY5" fmla="*/ 49378 h 168812"/>
                <a:gd name="connsiteX6" fmla="*/ 48956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56" y="0"/>
                  </a:moveTo>
                  <a:lnTo>
                    <a:pt x="48956" y="0"/>
                  </a:lnTo>
                  <a:cubicBezTo>
                    <a:pt x="75966" y="0"/>
                    <a:pt x="98333" y="21945"/>
                    <a:pt x="98333" y="49378"/>
                  </a:cubicBezTo>
                  <a:lnTo>
                    <a:pt x="98333" y="178941"/>
                  </a:lnTo>
                  <a:lnTo>
                    <a:pt x="0" y="178941"/>
                  </a:lnTo>
                  <a:lnTo>
                    <a:pt x="0" y="49378"/>
                  </a:lnTo>
                  <a:cubicBezTo>
                    <a:pt x="0" y="21945"/>
                    <a:pt x="21946" y="0"/>
                    <a:pt x="48956" y="0"/>
                  </a:cubicBezTo>
                </a:path>
              </a:pathLst>
            </a:custGeom>
            <a:solidFill>
              <a:srgbClr val="09538F"/>
            </a:solidFill>
            <a:ln w="42182" cap="flat">
              <a:noFill/>
              <a:prstDash val="solid"/>
              <a:miter/>
            </a:ln>
          </p:spPr>
          <p:txBody>
            <a:bodyPr rtlCol="0" anchor="ctr"/>
            <a:lstStyle/>
            <a:p>
              <a:endParaRPr lang="en-US" sz="1730" dirty="0"/>
            </a:p>
          </p:txBody>
        </p:sp>
        <p:sp>
          <p:nvSpPr>
            <p:cNvPr id="56" name="Freeform: Shape 55">
              <a:extLst>
                <a:ext uri="{FF2B5EF4-FFF2-40B4-BE49-F238E27FC236}">
                  <a16:creationId xmlns:a16="http://schemas.microsoft.com/office/drawing/2014/main" id="{EFE0520B-9B5D-44C1-8612-E904AD6C05CD}"/>
                </a:ext>
                <a:ext uri="{C183D7F6-B498-43B3-948B-1728B52AA6E4}">
                  <adec:decorative xmlns:adec="http://schemas.microsoft.com/office/drawing/2017/decorative" val="1"/>
                </a:ext>
              </a:extLst>
            </p:cNvPr>
            <p:cNvSpPr/>
            <p:nvPr/>
          </p:nvSpPr>
          <p:spPr>
            <a:xfrm>
              <a:off x="10234199" y="5903818"/>
              <a:ext cx="84406" cy="168812"/>
            </a:xfrm>
            <a:custGeom>
              <a:avLst/>
              <a:gdLst>
                <a:gd name="connsiteX0" fmla="*/ 48955 w 84406"/>
                <a:gd name="connsiteY0" fmla="*/ 0 h 168812"/>
                <a:gd name="connsiteX1" fmla="*/ 48955 w 84406"/>
                <a:gd name="connsiteY1" fmla="*/ 0 h 168812"/>
                <a:gd name="connsiteX2" fmla="*/ 98333 w 84406"/>
                <a:gd name="connsiteY2" fmla="*/ 49378 h 168812"/>
                <a:gd name="connsiteX3" fmla="*/ 98333 w 84406"/>
                <a:gd name="connsiteY3" fmla="*/ 178941 h 168812"/>
                <a:gd name="connsiteX4" fmla="*/ 0 w 84406"/>
                <a:gd name="connsiteY4" fmla="*/ 178941 h 168812"/>
                <a:gd name="connsiteX5" fmla="*/ 0 w 84406"/>
                <a:gd name="connsiteY5" fmla="*/ 49378 h 168812"/>
                <a:gd name="connsiteX6" fmla="*/ 48955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55" y="0"/>
                  </a:moveTo>
                  <a:lnTo>
                    <a:pt x="48955" y="0"/>
                  </a:lnTo>
                  <a:cubicBezTo>
                    <a:pt x="75965" y="0"/>
                    <a:pt x="98333" y="21945"/>
                    <a:pt x="98333" y="49378"/>
                  </a:cubicBezTo>
                  <a:lnTo>
                    <a:pt x="98333" y="178941"/>
                  </a:lnTo>
                  <a:lnTo>
                    <a:pt x="0" y="178941"/>
                  </a:lnTo>
                  <a:lnTo>
                    <a:pt x="0" y="49378"/>
                  </a:lnTo>
                  <a:cubicBezTo>
                    <a:pt x="0" y="21945"/>
                    <a:pt x="21945" y="0"/>
                    <a:pt x="48955" y="0"/>
                  </a:cubicBezTo>
                </a:path>
              </a:pathLst>
            </a:custGeom>
            <a:solidFill>
              <a:srgbClr val="09538F"/>
            </a:solidFill>
            <a:ln w="42182" cap="flat">
              <a:noFill/>
              <a:prstDash val="solid"/>
              <a:miter/>
            </a:ln>
          </p:spPr>
          <p:txBody>
            <a:bodyPr rtlCol="0" anchor="ctr"/>
            <a:lstStyle/>
            <a:p>
              <a:endParaRPr lang="en-US" sz="1730" dirty="0"/>
            </a:p>
          </p:txBody>
        </p:sp>
        <p:sp>
          <p:nvSpPr>
            <p:cNvPr id="57" name="Freeform: Shape 56">
              <a:extLst>
                <a:ext uri="{FF2B5EF4-FFF2-40B4-BE49-F238E27FC236}">
                  <a16:creationId xmlns:a16="http://schemas.microsoft.com/office/drawing/2014/main" id="{369D99AB-4096-4313-A0C8-6C47DA3ECD7A}"/>
                </a:ext>
                <a:ext uri="{C183D7F6-B498-43B3-948B-1728B52AA6E4}">
                  <adec:decorative xmlns:adec="http://schemas.microsoft.com/office/drawing/2017/decorative" val="1"/>
                </a:ext>
              </a:extLst>
            </p:cNvPr>
            <p:cNvSpPr/>
            <p:nvPr/>
          </p:nvSpPr>
          <p:spPr>
            <a:xfrm>
              <a:off x="10088592" y="5903818"/>
              <a:ext cx="84406" cy="168812"/>
            </a:xfrm>
            <a:custGeom>
              <a:avLst/>
              <a:gdLst>
                <a:gd name="connsiteX0" fmla="*/ 48962 w 84406"/>
                <a:gd name="connsiteY0" fmla="*/ 0 h 168812"/>
                <a:gd name="connsiteX1" fmla="*/ 48962 w 84406"/>
                <a:gd name="connsiteY1" fmla="*/ 0 h 168812"/>
                <a:gd name="connsiteX2" fmla="*/ 98339 w 84406"/>
                <a:gd name="connsiteY2" fmla="*/ 49378 h 168812"/>
                <a:gd name="connsiteX3" fmla="*/ 98339 w 84406"/>
                <a:gd name="connsiteY3" fmla="*/ 178941 h 168812"/>
                <a:gd name="connsiteX4" fmla="*/ 6 w 84406"/>
                <a:gd name="connsiteY4" fmla="*/ 178941 h 168812"/>
                <a:gd name="connsiteX5" fmla="*/ 6 w 84406"/>
                <a:gd name="connsiteY5" fmla="*/ 49378 h 168812"/>
                <a:gd name="connsiteX6" fmla="*/ 48962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62" y="0"/>
                  </a:moveTo>
                  <a:lnTo>
                    <a:pt x="48962" y="0"/>
                  </a:lnTo>
                  <a:cubicBezTo>
                    <a:pt x="75972" y="0"/>
                    <a:pt x="98339" y="21945"/>
                    <a:pt x="98339" y="49378"/>
                  </a:cubicBezTo>
                  <a:lnTo>
                    <a:pt x="98339" y="178941"/>
                  </a:lnTo>
                  <a:lnTo>
                    <a:pt x="6" y="178941"/>
                  </a:lnTo>
                  <a:lnTo>
                    <a:pt x="6" y="49378"/>
                  </a:lnTo>
                  <a:cubicBezTo>
                    <a:pt x="-416" y="21945"/>
                    <a:pt x="21530" y="0"/>
                    <a:pt x="48962" y="0"/>
                  </a:cubicBezTo>
                </a:path>
              </a:pathLst>
            </a:custGeom>
            <a:solidFill>
              <a:srgbClr val="09538F"/>
            </a:solidFill>
            <a:ln w="42182" cap="flat">
              <a:noFill/>
              <a:prstDash val="solid"/>
              <a:miter/>
            </a:ln>
          </p:spPr>
          <p:txBody>
            <a:bodyPr rtlCol="0" anchor="ctr"/>
            <a:lstStyle/>
            <a:p>
              <a:endParaRPr lang="en-US" sz="1730" dirty="0"/>
            </a:p>
          </p:txBody>
        </p:sp>
        <p:sp>
          <p:nvSpPr>
            <p:cNvPr id="58" name="Freeform: Shape 57">
              <a:extLst>
                <a:ext uri="{FF2B5EF4-FFF2-40B4-BE49-F238E27FC236}">
                  <a16:creationId xmlns:a16="http://schemas.microsoft.com/office/drawing/2014/main" id="{F65722FB-FAC8-445F-A8EE-8EA04D94735A}"/>
                </a:ext>
                <a:ext uri="{C183D7F6-B498-43B3-948B-1728B52AA6E4}">
                  <adec:decorative xmlns:adec="http://schemas.microsoft.com/office/drawing/2017/decorative" val="1"/>
                </a:ext>
              </a:extLst>
            </p:cNvPr>
            <p:cNvSpPr/>
            <p:nvPr/>
          </p:nvSpPr>
          <p:spPr>
            <a:xfrm>
              <a:off x="9942576" y="5654398"/>
              <a:ext cx="84406" cy="168812"/>
            </a:xfrm>
            <a:custGeom>
              <a:avLst/>
              <a:gdLst>
                <a:gd name="connsiteX0" fmla="*/ 48956 w 84406"/>
                <a:gd name="connsiteY0" fmla="*/ 0 h 168812"/>
                <a:gd name="connsiteX1" fmla="*/ 48956 w 84406"/>
                <a:gd name="connsiteY1" fmla="*/ 0 h 168812"/>
                <a:gd name="connsiteX2" fmla="*/ 98333 w 84406"/>
                <a:gd name="connsiteY2" fmla="*/ 49378 h 168812"/>
                <a:gd name="connsiteX3" fmla="*/ 98333 w 84406"/>
                <a:gd name="connsiteY3" fmla="*/ 178941 h 168812"/>
                <a:gd name="connsiteX4" fmla="*/ 0 w 84406"/>
                <a:gd name="connsiteY4" fmla="*/ 178941 h 168812"/>
                <a:gd name="connsiteX5" fmla="*/ 0 w 84406"/>
                <a:gd name="connsiteY5" fmla="*/ 49378 h 168812"/>
                <a:gd name="connsiteX6" fmla="*/ 48956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56" y="0"/>
                  </a:moveTo>
                  <a:lnTo>
                    <a:pt x="48956" y="0"/>
                  </a:lnTo>
                  <a:cubicBezTo>
                    <a:pt x="75966" y="0"/>
                    <a:pt x="98333" y="21946"/>
                    <a:pt x="98333" y="49378"/>
                  </a:cubicBezTo>
                  <a:lnTo>
                    <a:pt x="98333" y="178941"/>
                  </a:lnTo>
                  <a:lnTo>
                    <a:pt x="0" y="178941"/>
                  </a:lnTo>
                  <a:lnTo>
                    <a:pt x="0" y="49378"/>
                  </a:lnTo>
                  <a:cubicBezTo>
                    <a:pt x="0" y="22368"/>
                    <a:pt x="21946" y="0"/>
                    <a:pt x="48956" y="0"/>
                  </a:cubicBezTo>
                </a:path>
              </a:pathLst>
            </a:custGeom>
            <a:solidFill>
              <a:srgbClr val="09538F"/>
            </a:solidFill>
            <a:ln w="42182" cap="flat">
              <a:noFill/>
              <a:prstDash val="solid"/>
              <a:miter/>
            </a:ln>
          </p:spPr>
          <p:txBody>
            <a:bodyPr rtlCol="0" anchor="ctr"/>
            <a:lstStyle/>
            <a:p>
              <a:endParaRPr lang="en-US" sz="1730" dirty="0"/>
            </a:p>
          </p:txBody>
        </p:sp>
        <p:sp>
          <p:nvSpPr>
            <p:cNvPr id="59" name="Freeform: Shape 58">
              <a:extLst>
                <a:ext uri="{FF2B5EF4-FFF2-40B4-BE49-F238E27FC236}">
                  <a16:creationId xmlns:a16="http://schemas.microsoft.com/office/drawing/2014/main" id="{678E0314-9438-4293-9021-FC2D9A0A8448}"/>
                </a:ext>
                <a:ext uri="{C183D7F6-B498-43B3-948B-1728B52AA6E4}">
                  <adec:decorative xmlns:adec="http://schemas.microsoft.com/office/drawing/2017/decorative" val="1"/>
                </a:ext>
              </a:extLst>
            </p:cNvPr>
            <p:cNvSpPr/>
            <p:nvPr/>
          </p:nvSpPr>
          <p:spPr>
            <a:xfrm>
              <a:off x="10234199" y="5654398"/>
              <a:ext cx="84406" cy="168812"/>
            </a:xfrm>
            <a:custGeom>
              <a:avLst/>
              <a:gdLst>
                <a:gd name="connsiteX0" fmla="*/ 48955 w 84406"/>
                <a:gd name="connsiteY0" fmla="*/ 0 h 168812"/>
                <a:gd name="connsiteX1" fmla="*/ 48955 w 84406"/>
                <a:gd name="connsiteY1" fmla="*/ 0 h 168812"/>
                <a:gd name="connsiteX2" fmla="*/ 98333 w 84406"/>
                <a:gd name="connsiteY2" fmla="*/ 49378 h 168812"/>
                <a:gd name="connsiteX3" fmla="*/ 98333 w 84406"/>
                <a:gd name="connsiteY3" fmla="*/ 178941 h 168812"/>
                <a:gd name="connsiteX4" fmla="*/ 0 w 84406"/>
                <a:gd name="connsiteY4" fmla="*/ 178941 h 168812"/>
                <a:gd name="connsiteX5" fmla="*/ 0 w 84406"/>
                <a:gd name="connsiteY5" fmla="*/ 49378 h 168812"/>
                <a:gd name="connsiteX6" fmla="*/ 48955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55" y="0"/>
                  </a:moveTo>
                  <a:lnTo>
                    <a:pt x="48955" y="0"/>
                  </a:lnTo>
                  <a:cubicBezTo>
                    <a:pt x="75965" y="0"/>
                    <a:pt x="98333" y="21946"/>
                    <a:pt x="98333" y="49378"/>
                  </a:cubicBezTo>
                  <a:lnTo>
                    <a:pt x="98333" y="178941"/>
                  </a:lnTo>
                  <a:lnTo>
                    <a:pt x="0" y="178941"/>
                  </a:lnTo>
                  <a:lnTo>
                    <a:pt x="0" y="49378"/>
                  </a:lnTo>
                  <a:cubicBezTo>
                    <a:pt x="0" y="22368"/>
                    <a:pt x="21945" y="0"/>
                    <a:pt x="48955" y="0"/>
                  </a:cubicBezTo>
                </a:path>
              </a:pathLst>
            </a:custGeom>
            <a:solidFill>
              <a:srgbClr val="09538F"/>
            </a:solidFill>
            <a:ln w="42182" cap="flat">
              <a:noFill/>
              <a:prstDash val="solid"/>
              <a:miter/>
            </a:ln>
          </p:spPr>
          <p:txBody>
            <a:bodyPr rtlCol="0" anchor="ctr"/>
            <a:lstStyle/>
            <a:p>
              <a:endParaRPr lang="en-US" sz="1730" dirty="0"/>
            </a:p>
          </p:txBody>
        </p:sp>
        <p:sp>
          <p:nvSpPr>
            <p:cNvPr id="60" name="Freeform: Shape 59">
              <a:extLst>
                <a:ext uri="{FF2B5EF4-FFF2-40B4-BE49-F238E27FC236}">
                  <a16:creationId xmlns:a16="http://schemas.microsoft.com/office/drawing/2014/main" id="{1F626654-DED6-46E5-A568-1361CB27EF1E}"/>
                </a:ext>
                <a:ext uri="{C183D7F6-B498-43B3-948B-1728B52AA6E4}">
                  <adec:decorative xmlns:adec="http://schemas.microsoft.com/office/drawing/2017/decorative" val="1"/>
                </a:ext>
              </a:extLst>
            </p:cNvPr>
            <p:cNvSpPr/>
            <p:nvPr/>
          </p:nvSpPr>
          <p:spPr>
            <a:xfrm>
              <a:off x="10088592" y="5654398"/>
              <a:ext cx="84406" cy="168812"/>
            </a:xfrm>
            <a:custGeom>
              <a:avLst/>
              <a:gdLst>
                <a:gd name="connsiteX0" fmla="*/ 48962 w 84406"/>
                <a:gd name="connsiteY0" fmla="*/ 0 h 168812"/>
                <a:gd name="connsiteX1" fmla="*/ 48962 w 84406"/>
                <a:gd name="connsiteY1" fmla="*/ 0 h 168812"/>
                <a:gd name="connsiteX2" fmla="*/ 98339 w 84406"/>
                <a:gd name="connsiteY2" fmla="*/ 49378 h 168812"/>
                <a:gd name="connsiteX3" fmla="*/ 98339 w 84406"/>
                <a:gd name="connsiteY3" fmla="*/ 178941 h 168812"/>
                <a:gd name="connsiteX4" fmla="*/ 6 w 84406"/>
                <a:gd name="connsiteY4" fmla="*/ 178941 h 168812"/>
                <a:gd name="connsiteX5" fmla="*/ 6 w 84406"/>
                <a:gd name="connsiteY5" fmla="*/ 49378 h 168812"/>
                <a:gd name="connsiteX6" fmla="*/ 48962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62" y="0"/>
                  </a:moveTo>
                  <a:lnTo>
                    <a:pt x="48962" y="0"/>
                  </a:lnTo>
                  <a:cubicBezTo>
                    <a:pt x="75972" y="0"/>
                    <a:pt x="98339" y="21946"/>
                    <a:pt x="98339" y="49378"/>
                  </a:cubicBezTo>
                  <a:lnTo>
                    <a:pt x="98339" y="178941"/>
                  </a:lnTo>
                  <a:lnTo>
                    <a:pt x="6" y="178941"/>
                  </a:lnTo>
                  <a:lnTo>
                    <a:pt x="6" y="49378"/>
                  </a:lnTo>
                  <a:cubicBezTo>
                    <a:pt x="-416" y="22368"/>
                    <a:pt x="21530" y="0"/>
                    <a:pt x="48962" y="0"/>
                  </a:cubicBezTo>
                </a:path>
              </a:pathLst>
            </a:custGeom>
            <a:solidFill>
              <a:srgbClr val="09538F"/>
            </a:solidFill>
            <a:ln w="42182" cap="flat">
              <a:noFill/>
              <a:prstDash val="solid"/>
              <a:miter/>
            </a:ln>
          </p:spPr>
          <p:txBody>
            <a:bodyPr rtlCol="0" anchor="ctr"/>
            <a:lstStyle/>
            <a:p>
              <a:endParaRPr lang="en-US" sz="1730" dirty="0"/>
            </a:p>
          </p:txBody>
        </p:sp>
        <p:sp>
          <p:nvSpPr>
            <p:cNvPr id="61" name="Freeform: Shape 60">
              <a:extLst>
                <a:ext uri="{FF2B5EF4-FFF2-40B4-BE49-F238E27FC236}">
                  <a16:creationId xmlns:a16="http://schemas.microsoft.com/office/drawing/2014/main" id="{E18CC66F-BE03-40A7-9852-46D3AD600826}"/>
                </a:ext>
                <a:ext uri="{C183D7F6-B498-43B3-948B-1728B52AA6E4}">
                  <adec:decorative xmlns:adec="http://schemas.microsoft.com/office/drawing/2017/decorative" val="1"/>
                </a:ext>
              </a:extLst>
            </p:cNvPr>
            <p:cNvSpPr/>
            <p:nvPr/>
          </p:nvSpPr>
          <p:spPr>
            <a:xfrm>
              <a:off x="9942576" y="5405400"/>
              <a:ext cx="84406" cy="168812"/>
            </a:xfrm>
            <a:custGeom>
              <a:avLst/>
              <a:gdLst>
                <a:gd name="connsiteX0" fmla="*/ 48956 w 84406"/>
                <a:gd name="connsiteY0" fmla="*/ 0 h 168812"/>
                <a:gd name="connsiteX1" fmla="*/ 48956 w 84406"/>
                <a:gd name="connsiteY1" fmla="*/ 0 h 168812"/>
                <a:gd name="connsiteX2" fmla="*/ 98333 w 84406"/>
                <a:gd name="connsiteY2" fmla="*/ 49378 h 168812"/>
                <a:gd name="connsiteX3" fmla="*/ 98333 w 84406"/>
                <a:gd name="connsiteY3" fmla="*/ 178941 h 168812"/>
                <a:gd name="connsiteX4" fmla="*/ 0 w 84406"/>
                <a:gd name="connsiteY4" fmla="*/ 178941 h 168812"/>
                <a:gd name="connsiteX5" fmla="*/ 0 w 84406"/>
                <a:gd name="connsiteY5" fmla="*/ 49378 h 168812"/>
                <a:gd name="connsiteX6" fmla="*/ 48956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56" y="0"/>
                  </a:moveTo>
                  <a:lnTo>
                    <a:pt x="48956" y="0"/>
                  </a:lnTo>
                  <a:cubicBezTo>
                    <a:pt x="75966" y="0"/>
                    <a:pt x="98333" y="21945"/>
                    <a:pt x="98333" y="49378"/>
                  </a:cubicBezTo>
                  <a:lnTo>
                    <a:pt x="98333" y="178941"/>
                  </a:lnTo>
                  <a:lnTo>
                    <a:pt x="0" y="178941"/>
                  </a:lnTo>
                  <a:lnTo>
                    <a:pt x="0" y="49378"/>
                  </a:lnTo>
                  <a:cubicBezTo>
                    <a:pt x="0" y="21945"/>
                    <a:pt x="21946" y="0"/>
                    <a:pt x="48956" y="0"/>
                  </a:cubicBezTo>
                </a:path>
              </a:pathLst>
            </a:custGeom>
            <a:solidFill>
              <a:srgbClr val="09538F"/>
            </a:solidFill>
            <a:ln w="42182" cap="flat">
              <a:noFill/>
              <a:prstDash val="solid"/>
              <a:miter/>
            </a:ln>
          </p:spPr>
          <p:txBody>
            <a:bodyPr rtlCol="0" anchor="ctr"/>
            <a:lstStyle/>
            <a:p>
              <a:endParaRPr lang="en-US" sz="1730" dirty="0"/>
            </a:p>
          </p:txBody>
        </p:sp>
        <p:sp>
          <p:nvSpPr>
            <p:cNvPr id="62" name="Freeform: Shape 61">
              <a:extLst>
                <a:ext uri="{FF2B5EF4-FFF2-40B4-BE49-F238E27FC236}">
                  <a16:creationId xmlns:a16="http://schemas.microsoft.com/office/drawing/2014/main" id="{C236C56F-C62A-402A-9EF7-496ABB2F3356}"/>
                </a:ext>
                <a:ext uri="{C183D7F6-B498-43B3-948B-1728B52AA6E4}">
                  <adec:decorative xmlns:adec="http://schemas.microsoft.com/office/drawing/2017/decorative" val="1"/>
                </a:ext>
              </a:extLst>
            </p:cNvPr>
            <p:cNvSpPr/>
            <p:nvPr/>
          </p:nvSpPr>
          <p:spPr>
            <a:xfrm>
              <a:off x="10234199" y="5405400"/>
              <a:ext cx="84406" cy="168812"/>
            </a:xfrm>
            <a:custGeom>
              <a:avLst/>
              <a:gdLst>
                <a:gd name="connsiteX0" fmla="*/ 48955 w 84406"/>
                <a:gd name="connsiteY0" fmla="*/ 0 h 168812"/>
                <a:gd name="connsiteX1" fmla="*/ 48955 w 84406"/>
                <a:gd name="connsiteY1" fmla="*/ 0 h 168812"/>
                <a:gd name="connsiteX2" fmla="*/ 98333 w 84406"/>
                <a:gd name="connsiteY2" fmla="*/ 49378 h 168812"/>
                <a:gd name="connsiteX3" fmla="*/ 98333 w 84406"/>
                <a:gd name="connsiteY3" fmla="*/ 178941 h 168812"/>
                <a:gd name="connsiteX4" fmla="*/ 0 w 84406"/>
                <a:gd name="connsiteY4" fmla="*/ 178941 h 168812"/>
                <a:gd name="connsiteX5" fmla="*/ 0 w 84406"/>
                <a:gd name="connsiteY5" fmla="*/ 49378 h 168812"/>
                <a:gd name="connsiteX6" fmla="*/ 48955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55" y="0"/>
                  </a:moveTo>
                  <a:lnTo>
                    <a:pt x="48955" y="0"/>
                  </a:lnTo>
                  <a:cubicBezTo>
                    <a:pt x="75965" y="0"/>
                    <a:pt x="98333" y="21945"/>
                    <a:pt x="98333" y="49378"/>
                  </a:cubicBezTo>
                  <a:lnTo>
                    <a:pt x="98333" y="178941"/>
                  </a:lnTo>
                  <a:lnTo>
                    <a:pt x="0" y="178941"/>
                  </a:lnTo>
                  <a:lnTo>
                    <a:pt x="0" y="49378"/>
                  </a:lnTo>
                  <a:cubicBezTo>
                    <a:pt x="0" y="21945"/>
                    <a:pt x="21945" y="0"/>
                    <a:pt x="48955" y="0"/>
                  </a:cubicBezTo>
                </a:path>
              </a:pathLst>
            </a:custGeom>
            <a:solidFill>
              <a:srgbClr val="09538F"/>
            </a:solidFill>
            <a:ln w="42182" cap="flat">
              <a:noFill/>
              <a:prstDash val="solid"/>
              <a:miter/>
            </a:ln>
          </p:spPr>
          <p:txBody>
            <a:bodyPr rtlCol="0" anchor="ctr"/>
            <a:lstStyle/>
            <a:p>
              <a:endParaRPr lang="en-US" sz="1730" dirty="0"/>
            </a:p>
          </p:txBody>
        </p:sp>
        <p:sp>
          <p:nvSpPr>
            <p:cNvPr id="63" name="Freeform: Shape 62">
              <a:extLst>
                <a:ext uri="{FF2B5EF4-FFF2-40B4-BE49-F238E27FC236}">
                  <a16:creationId xmlns:a16="http://schemas.microsoft.com/office/drawing/2014/main" id="{F9F0AC9D-790F-459E-82DE-D680899F24E5}"/>
                </a:ext>
                <a:ext uri="{C183D7F6-B498-43B3-948B-1728B52AA6E4}">
                  <adec:decorative xmlns:adec="http://schemas.microsoft.com/office/drawing/2017/decorative" val="1"/>
                </a:ext>
              </a:extLst>
            </p:cNvPr>
            <p:cNvSpPr/>
            <p:nvPr/>
          </p:nvSpPr>
          <p:spPr>
            <a:xfrm>
              <a:off x="10088592" y="5405400"/>
              <a:ext cx="84406" cy="168812"/>
            </a:xfrm>
            <a:custGeom>
              <a:avLst/>
              <a:gdLst>
                <a:gd name="connsiteX0" fmla="*/ 48962 w 84406"/>
                <a:gd name="connsiteY0" fmla="*/ 0 h 168812"/>
                <a:gd name="connsiteX1" fmla="*/ 48962 w 84406"/>
                <a:gd name="connsiteY1" fmla="*/ 0 h 168812"/>
                <a:gd name="connsiteX2" fmla="*/ 98339 w 84406"/>
                <a:gd name="connsiteY2" fmla="*/ 49378 h 168812"/>
                <a:gd name="connsiteX3" fmla="*/ 98339 w 84406"/>
                <a:gd name="connsiteY3" fmla="*/ 178941 h 168812"/>
                <a:gd name="connsiteX4" fmla="*/ 6 w 84406"/>
                <a:gd name="connsiteY4" fmla="*/ 178941 h 168812"/>
                <a:gd name="connsiteX5" fmla="*/ 6 w 84406"/>
                <a:gd name="connsiteY5" fmla="*/ 49378 h 168812"/>
                <a:gd name="connsiteX6" fmla="*/ 48962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62" y="0"/>
                  </a:moveTo>
                  <a:lnTo>
                    <a:pt x="48962" y="0"/>
                  </a:lnTo>
                  <a:cubicBezTo>
                    <a:pt x="75972" y="0"/>
                    <a:pt x="98339" y="21945"/>
                    <a:pt x="98339" y="49378"/>
                  </a:cubicBezTo>
                  <a:lnTo>
                    <a:pt x="98339" y="178941"/>
                  </a:lnTo>
                  <a:lnTo>
                    <a:pt x="6" y="178941"/>
                  </a:lnTo>
                  <a:lnTo>
                    <a:pt x="6" y="49378"/>
                  </a:lnTo>
                  <a:cubicBezTo>
                    <a:pt x="-416" y="21945"/>
                    <a:pt x="21530" y="0"/>
                    <a:pt x="48962" y="0"/>
                  </a:cubicBezTo>
                </a:path>
              </a:pathLst>
            </a:custGeom>
            <a:solidFill>
              <a:srgbClr val="09538F"/>
            </a:solidFill>
            <a:ln w="42182" cap="flat">
              <a:noFill/>
              <a:prstDash val="solid"/>
              <a:miter/>
            </a:ln>
          </p:spPr>
          <p:txBody>
            <a:bodyPr rtlCol="0" anchor="ctr"/>
            <a:lstStyle/>
            <a:p>
              <a:endParaRPr lang="en-US" sz="1730" dirty="0"/>
            </a:p>
          </p:txBody>
        </p:sp>
        <p:sp>
          <p:nvSpPr>
            <p:cNvPr id="64" name="Freeform: Shape 63">
              <a:extLst>
                <a:ext uri="{FF2B5EF4-FFF2-40B4-BE49-F238E27FC236}">
                  <a16:creationId xmlns:a16="http://schemas.microsoft.com/office/drawing/2014/main" id="{1204FE89-3588-4997-B7B2-782D9B9501BC}"/>
                </a:ext>
                <a:ext uri="{C183D7F6-B498-43B3-948B-1728B52AA6E4}">
                  <adec:decorative xmlns:adec="http://schemas.microsoft.com/office/drawing/2017/decorative" val="1"/>
                </a:ext>
              </a:extLst>
            </p:cNvPr>
            <p:cNvSpPr/>
            <p:nvPr/>
          </p:nvSpPr>
          <p:spPr>
            <a:xfrm>
              <a:off x="9396468" y="5677188"/>
              <a:ext cx="506437" cy="675249"/>
            </a:xfrm>
            <a:custGeom>
              <a:avLst/>
              <a:gdLst>
                <a:gd name="connsiteX0" fmla="*/ 406838 w 506436"/>
                <a:gd name="connsiteY0" fmla="*/ 119857 h 675249"/>
                <a:gd name="connsiteX1" fmla="*/ 406838 w 506436"/>
                <a:gd name="connsiteY1" fmla="*/ 57396 h 675249"/>
                <a:gd name="connsiteX2" fmla="*/ 261237 w 506436"/>
                <a:gd name="connsiteY2" fmla="*/ 0 h 675249"/>
                <a:gd name="connsiteX3" fmla="*/ 115636 w 506436"/>
                <a:gd name="connsiteY3" fmla="*/ 57396 h 675249"/>
                <a:gd name="connsiteX4" fmla="*/ 115636 w 506436"/>
                <a:gd name="connsiteY4" fmla="*/ 119857 h 675249"/>
                <a:gd name="connsiteX5" fmla="*/ 0 w 506436"/>
                <a:gd name="connsiteY5" fmla="*/ 119857 h 675249"/>
                <a:gd name="connsiteX6" fmla="*/ 0 w 506436"/>
                <a:gd name="connsiteY6" fmla="*/ 691708 h 675249"/>
                <a:gd name="connsiteX7" fmla="*/ 167546 w 506436"/>
                <a:gd name="connsiteY7" fmla="*/ 691708 h 675249"/>
                <a:gd name="connsiteX8" fmla="*/ 167546 w 506436"/>
                <a:gd name="connsiteY8" fmla="*/ 543576 h 675249"/>
                <a:gd name="connsiteX9" fmla="*/ 354506 w 506436"/>
                <a:gd name="connsiteY9" fmla="*/ 543576 h 675249"/>
                <a:gd name="connsiteX10" fmla="*/ 354506 w 506436"/>
                <a:gd name="connsiteY10" fmla="*/ 691708 h 675249"/>
                <a:gd name="connsiteX11" fmla="*/ 522052 w 506436"/>
                <a:gd name="connsiteY11" fmla="*/ 691708 h 675249"/>
                <a:gd name="connsiteX12" fmla="*/ 522052 w 506436"/>
                <a:gd name="connsiteY12" fmla="*/ 119857 h 675249"/>
                <a:gd name="connsiteX13" fmla="*/ 406838 w 506436"/>
                <a:gd name="connsiteY13" fmla="*/ 119857 h 675249"/>
                <a:gd name="connsiteX14" fmla="*/ 115214 w 506436"/>
                <a:gd name="connsiteY14" fmla="*/ 490822 h 675249"/>
                <a:gd name="connsiteX15" fmla="*/ 54864 w 506436"/>
                <a:gd name="connsiteY15" fmla="*/ 490822 h 675249"/>
                <a:gd name="connsiteX16" fmla="*/ 54864 w 506436"/>
                <a:gd name="connsiteY16" fmla="*/ 397975 h 675249"/>
                <a:gd name="connsiteX17" fmla="*/ 115214 w 506436"/>
                <a:gd name="connsiteY17" fmla="*/ 397975 h 675249"/>
                <a:gd name="connsiteX18" fmla="*/ 115214 w 506436"/>
                <a:gd name="connsiteY18" fmla="*/ 490822 h 675249"/>
                <a:gd name="connsiteX19" fmla="*/ 115214 w 506436"/>
                <a:gd name="connsiteY19" fmla="*/ 373919 h 675249"/>
                <a:gd name="connsiteX20" fmla="*/ 54864 w 506436"/>
                <a:gd name="connsiteY20" fmla="*/ 373919 h 675249"/>
                <a:gd name="connsiteX21" fmla="*/ 54864 w 506436"/>
                <a:gd name="connsiteY21" fmla="*/ 281073 h 675249"/>
                <a:gd name="connsiteX22" fmla="*/ 115214 w 506436"/>
                <a:gd name="connsiteY22" fmla="*/ 281073 h 675249"/>
                <a:gd name="connsiteX23" fmla="*/ 115214 w 506436"/>
                <a:gd name="connsiteY23" fmla="*/ 373919 h 675249"/>
                <a:gd name="connsiteX24" fmla="*/ 115214 w 506436"/>
                <a:gd name="connsiteY24" fmla="*/ 256595 h 675249"/>
                <a:gd name="connsiteX25" fmla="*/ 54864 w 506436"/>
                <a:gd name="connsiteY25" fmla="*/ 256595 h 675249"/>
                <a:gd name="connsiteX26" fmla="*/ 54864 w 506436"/>
                <a:gd name="connsiteY26" fmla="*/ 163748 h 675249"/>
                <a:gd name="connsiteX27" fmla="*/ 115214 w 506436"/>
                <a:gd name="connsiteY27" fmla="*/ 163748 h 675249"/>
                <a:gd name="connsiteX28" fmla="*/ 115214 w 506436"/>
                <a:gd name="connsiteY28" fmla="*/ 256595 h 675249"/>
                <a:gd name="connsiteX29" fmla="*/ 202997 w 506436"/>
                <a:gd name="connsiteY29" fmla="*/ 490822 h 675249"/>
                <a:gd name="connsiteX30" fmla="*/ 142646 w 506436"/>
                <a:gd name="connsiteY30" fmla="*/ 490822 h 675249"/>
                <a:gd name="connsiteX31" fmla="*/ 142646 w 506436"/>
                <a:gd name="connsiteY31" fmla="*/ 397975 h 675249"/>
                <a:gd name="connsiteX32" fmla="*/ 202997 w 506436"/>
                <a:gd name="connsiteY32" fmla="*/ 397975 h 675249"/>
                <a:gd name="connsiteX33" fmla="*/ 202997 w 506436"/>
                <a:gd name="connsiteY33" fmla="*/ 490822 h 675249"/>
                <a:gd name="connsiteX34" fmla="*/ 202997 w 506436"/>
                <a:gd name="connsiteY34" fmla="*/ 373919 h 675249"/>
                <a:gd name="connsiteX35" fmla="*/ 142646 w 506436"/>
                <a:gd name="connsiteY35" fmla="*/ 373919 h 675249"/>
                <a:gd name="connsiteX36" fmla="*/ 142646 w 506436"/>
                <a:gd name="connsiteY36" fmla="*/ 281073 h 675249"/>
                <a:gd name="connsiteX37" fmla="*/ 202997 w 506436"/>
                <a:gd name="connsiteY37" fmla="*/ 281073 h 675249"/>
                <a:gd name="connsiteX38" fmla="*/ 202997 w 506436"/>
                <a:gd name="connsiteY38" fmla="*/ 373919 h 675249"/>
                <a:gd name="connsiteX39" fmla="*/ 202997 w 506436"/>
                <a:gd name="connsiteY39" fmla="*/ 256595 h 675249"/>
                <a:gd name="connsiteX40" fmla="*/ 142646 w 506436"/>
                <a:gd name="connsiteY40" fmla="*/ 256595 h 675249"/>
                <a:gd name="connsiteX41" fmla="*/ 142646 w 506436"/>
                <a:gd name="connsiteY41" fmla="*/ 163748 h 675249"/>
                <a:gd name="connsiteX42" fmla="*/ 202997 w 506436"/>
                <a:gd name="connsiteY42" fmla="*/ 163748 h 675249"/>
                <a:gd name="connsiteX43" fmla="*/ 202997 w 506436"/>
                <a:gd name="connsiteY43" fmla="*/ 256595 h 675249"/>
                <a:gd name="connsiteX44" fmla="*/ 291201 w 506436"/>
                <a:gd name="connsiteY44" fmla="*/ 490822 h 675249"/>
                <a:gd name="connsiteX45" fmla="*/ 230851 w 506436"/>
                <a:gd name="connsiteY45" fmla="*/ 490822 h 675249"/>
                <a:gd name="connsiteX46" fmla="*/ 230851 w 506436"/>
                <a:gd name="connsiteY46" fmla="*/ 397975 h 675249"/>
                <a:gd name="connsiteX47" fmla="*/ 291201 w 506436"/>
                <a:gd name="connsiteY47" fmla="*/ 397975 h 675249"/>
                <a:gd name="connsiteX48" fmla="*/ 291201 w 506436"/>
                <a:gd name="connsiteY48" fmla="*/ 490822 h 675249"/>
                <a:gd name="connsiteX49" fmla="*/ 291201 w 506436"/>
                <a:gd name="connsiteY49" fmla="*/ 373919 h 675249"/>
                <a:gd name="connsiteX50" fmla="*/ 230851 w 506436"/>
                <a:gd name="connsiteY50" fmla="*/ 373919 h 675249"/>
                <a:gd name="connsiteX51" fmla="*/ 230851 w 506436"/>
                <a:gd name="connsiteY51" fmla="*/ 281073 h 675249"/>
                <a:gd name="connsiteX52" fmla="*/ 291201 w 506436"/>
                <a:gd name="connsiteY52" fmla="*/ 281073 h 675249"/>
                <a:gd name="connsiteX53" fmla="*/ 291201 w 506436"/>
                <a:gd name="connsiteY53" fmla="*/ 373919 h 675249"/>
                <a:gd name="connsiteX54" fmla="*/ 291201 w 506436"/>
                <a:gd name="connsiteY54" fmla="*/ 256595 h 675249"/>
                <a:gd name="connsiteX55" fmla="*/ 230851 w 506436"/>
                <a:gd name="connsiteY55" fmla="*/ 256595 h 675249"/>
                <a:gd name="connsiteX56" fmla="*/ 230851 w 506436"/>
                <a:gd name="connsiteY56" fmla="*/ 163748 h 675249"/>
                <a:gd name="connsiteX57" fmla="*/ 291201 w 506436"/>
                <a:gd name="connsiteY57" fmla="*/ 163748 h 675249"/>
                <a:gd name="connsiteX58" fmla="*/ 291201 w 506436"/>
                <a:gd name="connsiteY58" fmla="*/ 256595 h 675249"/>
                <a:gd name="connsiteX59" fmla="*/ 378983 w 506436"/>
                <a:gd name="connsiteY59" fmla="*/ 490822 h 675249"/>
                <a:gd name="connsiteX60" fmla="*/ 318633 w 506436"/>
                <a:gd name="connsiteY60" fmla="*/ 490822 h 675249"/>
                <a:gd name="connsiteX61" fmla="*/ 318633 w 506436"/>
                <a:gd name="connsiteY61" fmla="*/ 397975 h 675249"/>
                <a:gd name="connsiteX62" fmla="*/ 378983 w 506436"/>
                <a:gd name="connsiteY62" fmla="*/ 397975 h 675249"/>
                <a:gd name="connsiteX63" fmla="*/ 378983 w 506436"/>
                <a:gd name="connsiteY63" fmla="*/ 490822 h 675249"/>
                <a:gd name="connsiteX64" fmla="*/ 378983 w 506436"/>
                <a:gd name="connsiteY64" fmla="*/ 373919 h 675249"/>
                <a:gd name="connsiteX65" fmla="*/ 318633 w 506436"/>
                <a:gd name="connsiteY65" fmla="*/ 373919 h 675249"/>
                <a:gd name="connsiteX66" fmla="*/ 318633 w 506436"/>
                <a:gd name="connsiteY66" fmla="*/ 281073 h 675249"/>
                <a:gd name="connsiteX67" fmla="*/ 378983 w 506436"/>
                <a:gd name="connsiteY67" fmla="*/ 281073 h 675249"/>
                <a:gd name="connsiteX68" fmla="*/ 378983 w 506436"/>
                <a:gd name="connsiteY68" fmla="*/ 373919 h 675249"/>
                <a:gd name="connsiteX69" fmla="*/ 378983 w 506436"/>
                <a:gd name="connsiteY69" fmla="*/ 256595 h 675249"/>
                <a:gd name="connsiteX70" fmla="*/ 318633 w 506436"/>
                <a:gd name="connsiteY70" fmla="*/ 256595 h 675249"/>
                <a:gd name="connsiteX71" fmla="*/ 318633 w 506436"/>
                <a:gd name="connsiteY71" fmla="*/ 163748 h 675249"/>
                <a:gd name="connsiteX72" fmla="*/ 378983 w 506436"/>
                <a:gd name="connsiteY72" fmla="*/ 163748 h 675249"/>
                <a:gd name="connsiteX73" fmla="*/ 378983 w 506436"/>
                <a:gd name="connsiteY73" fmla="*/ 256595 h 675249"/>
                <a:gd name="connsiteX74" fmla="*/ 467188 w 506436"/>
                <a:gd name="connsiteY74" fmla="*/ 490822 h 675249"/>
                <a:gd name="connsiteX75" fmla="*/ 406838 w 506436"/>
                <a:gd name="connsiteY75" fmla="*/ 490822 h 675249"/>
                <a:gd name="connsiteX76" fmla="*/ 406838 w 506436"/>
                <a:gd name="connsiteY76" fmla="*/ 397975 h 675249"/>
                <a:gd name="connsiteX77" fmla="*/ 467188 w 506436"/>
                <a:gd name="connsiteY77" fmla="*/ 397975 h 675249"/>
                <a:gd name="connsiteX78" fmla="*/ 467188 w 506436"/>
                <a:gd name="connsiteY78" fmla="*/ 490822 h 675249"/>
                <a:gd name="connsiteX79" fmla="*/ 467188 w 506436"/>
                <a:gd name="connsiteY79" fmla="*/ 373919 h 675249"/>
                <a:gd name="connsiteX80" fmla="*/ 406838 w 506436"/>
                <a:gd name="connsiteY80" fmla="*/ 373919 h 675249"/>
                <a:gd name="connsiteX81" fmla="*/ 406838 w 506436"/>
                <a:gd name="connsiteY81" fmla="*/ 281073 h 675249"/>
                <a:gd name="connsiteX82" fmla="*/ 467188 w 506436"/>
                <a:gd name="connsiteY82" fmla="*/ 281073 h 675249"/>
                <a:gd name="connsiteX83" fmla="*/ 467188 w 506436"/>
                <a:gd name="connsiteY83" fmla="*/ 373919 h 675249"/>
                <a:gd name="connsiteX84" fmla="*/ 467188 w 506436"/>
                <a:gd name="connsiteY84" fmla="*/ 256595 h 675249"/>
                <a:gd name="connsiteX85" fmla="*/ 406838 w 506436"/>
                <a:gd name="connsiteY85" fmla="*/ 256595 h 675249"/>
                <a:gd name="connsiteX86" fmla="*/ 406838 w 506436"/>
                <a:gd name="connsiteY86" fmla="*/ 163748 h 675249"/>
                <a:gd name="connsiteX87" fmla="*/ 467188 w 506436"/>
                <a:gd name="connsiteY87" fmla="*/ 163748 h 675249"/>
                <a:gd name="connsiteX88" fmla="*/ 467188 w 506436"/>
                <a:gd name="connsiteY88" fmla="*/ 256595 h 67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06436" h="675249">
                  <a:moveTo>
                    <a:pt x="406838" y="119857"/>
                  </a:moveTo>
                  <a:lnTo>
                    <a:pt x="406838" y="57396"/>
                  </a:lnTo>
                  <a:lnTo>
                    <a:pt x="261237" y="0"/>
                  </a:lnTo>
                  <a:lnTo>
                    <a:pt x="115636" y="57396"/>
                  </a:lnTo>
                  <a:lnTo>
                    <a:pt x="115636" y="119857"/>
                  </a:lnTo>
                  <a:lnTo>
                    <a:pt x="0" y="119857"/>
                  </a:lnTo>
                  <a:lnTo>
                    <a:pt x="0" y="691708"/>
                  </a:lnTo>
                  <a:lnTo>
                    <a:pt x="167546" y="691708"/>
                  </a:lnTo>
                  <a:lnTo>
                    <a:pt x="167546" y="543576"/>
                  </a:lnTo>
                  <a:lnTo>
                    <a:pt x="354506" y="543576"/>
                  </a:lnTo>
                  <a:lnTo>
                    <a:pt x="354506" y="691708"/>
                  </a:lnTo>
                  <a:lnTo>
                    <a:pt x="522052" y="691708"/>
                  </a:lnTo>
                  <a:lnTo>
                    <a:pt x="522052" y="119857"/>
                  </a:lnTo>
                  <a:lnTo>
                    <a:pt x="406838" y="119857"/>
                  </a:lnTo>
                  <a:close/>
                  <a:moveTo>
                    <a:pt x="115214" y="490822"/>
                  </a:moveTo>
                  <a:lnTo>
                    <a:pt x="54864" y="490822"/>
                  </a:lnTo>
                  <a:lnTo>
                    <a:pt x="54864" y="397975"/>
                  </a:lnTo>
                  <a:lnTo>
                    <a:pt x="115214" y="397975"/>
                  </a:lnTo>
                  <a:lnTo>
                    <a:pt x="115214" y="490822"/>
                  </a:lnTo>
                  <a:close/>
                  <a:moveTo>
                    <a:pt x="115214" y="373919"/>
                  </a:moveTo>
                  <a:lnTo>
                    <a:pt x="54864" y="373919"/>
                  </a:lnTo>
                  <a:lnTo>
                    <a:pt x="54864" y="281073"/>
                  </a:lnTo>
                  <a:lnTo>
                    <a:pt x="115214" y="281073"/>
                  </a:lnTo>
                  <a:lnTo>
                    <a:pt x="115214" y="373919"/>
                  </a:lnTo>
                  <a:close/>
                  <a:moveTo>
                    <a:pt x="115214" y="256595"/>
                  </a:moveTo>
                  <a:lnTo>
                    <a:pt x="54864" y="256595"/>
                  </a:lnTo>
                  <a:lnTo>
                    <a:pt x="54864" y="163748"/>
                  </a:lnTo>
                  <a:lnTo>
                    <a:pt x="115214" y="163748"/>
                  </a:lnTo>
                  <a:lnTo>
                    <a:pt x="115214" y="256595"/>
                  </a:lnTo>
                  <a:close/>
                  <a:moveTo>
                    <a:pt x="202997" y="490822"/>
                  </a:moveTo>
                  <a:lnTo>
                    <a:pt x="142646" y="490822"/>
                  </a:lnTo>
                  <a:lnTo>
                    <a:pt x="142646" y="397975"/>
                  </a:lnTo>
                  <a:lnTo>
                    <a:pt x="202997" y="397975"/>
                  </a:lnTo>
                  <a:lnTo>
                    <a:pt x="202997" y="490822"/>
                  </a:lnTo>
                  <a:close/>
                  <a:moveTo>
                    <a:pt x="202997" y="373919"/>
                  </a:moveTo>
                  <a:lnTo>
                    <a:pt x="142646" y="373919"/>
                  </a:lnTo>
                  <a:lnTo>
                    <a:pt x="142646" y="281073"/>
                  </a:lnTo>
                  <a:lnTo>
                    <a:pt x="202997" y="281073"/>
                  </a:lnTo>
                  <a:lnTo>
                    <a:pt x="202997" y="373919"/>
                  </a:lnTo>
                  <a:close/>
                  <a:moveTo>
                    <a:pt x="202997" y="256595"/>
                  </a:moveTo>
                  <a:lnTo>
                    <a:pt x="142646" y="256595"/>
                  </a:lnTo>
                  <a:lnTo>
                    <a:pt x="142646" y="163748"/>
                  </a:lnTo>
                  <a:lnTo>
                    <a:pt x="202997" y="163748"/>
                  </a:lnTo>
                  <a:lnTo>
                    <a:pt x="202997" y="256595"/>
                  </a:lnTo>
                  <a:close/>
                  <a:moveTo>
                    <a:pt x="291201" y="490822"/>
                  </a:moveTo>
                  <a:lnTo>
                    <a:pt x="230851" y="490822"/>
                  </a:lnTo>
                  <a:lnTo>
                    <a:pt x="230851" y="397975"/>
                  </a:lnTo>
                  <a:lnTo>
                    <a:pt x="291201" y="397975"/>
                  </a:lnTo>
                  <a:lnTo>
                    <a:pt x="291201" y="490822"/>
                  </a:lnTo>
                  <a:close/>
                  <a:moveTo>
                    <a:pt x="291201" y="373919"/>
                  </a:moveTo>
                  <a:lnTo>
                    <a:pt x="230851" y="373919"/>
                  </a:lnTo>
                  <a:lnTo>
                    <a:pt x="230851" y="281073"/>
                  </a:lnTo>
                  <a:lnTo>
                    <a:pt x="291201" y="281073"/>
                  </a:lnTo>
                  <a:lnTo>
                    <a:pt x="291201" y="373919"/>
                  </a:lnTo>
                  <a:close/>
                  <a:moveTo>
                    <a:pt x="291201" y="256595"/>
                  </a:moveTo>
                  <a:lnTo>
                    <a:pt x="230851" y="256595"/>
                  </a:lnTo>
                  <a:lnTo>
                    <a:pt x="230851" y="163748"/>
                  </a:lnTo>
                  <a:lnTo>
                    <a:pt x="291201" y="163748"/>
                  </a:lnTo>
                  <a:lnTo>
                    <a:pt x="291201" y="256595"/>
                  </a:lnTo>
                  <a:close/>
                  <a:moveTo>
                    <a:pt x="378983" y="490822"/>
                  </a:moveTo>
                  <a:lnTo>
                    <a:pt x="318633" y="490822"/>
                  </a:lnTo>
                  <a:lnTo>
                    <a:pt x="318633" y="397975"/>
                  </a:lnTo>
                  <a:lnTo>
                    <a:pt x="378983" y="397975"/>
                  </a:lnTo>
                  <a:lnTo>
                    <a:pt x="378983" y="490822"/>
                  </a:lnTo>
                  <a:close/>
                  <a:moveTo>
                    <a:pt x="378983" y="373919"/>
                  </a:moveTo>
                  <a:lnTo>
                    <a:pt x="318633" y="373919"/>
                  </a:lnTo>
                  <a:lnTo>
                    <a:pt x="318633" y="281073"/>
                  </a:lnTo>
                  <a:lnTo>
                    <a:pt x="378983" y="281073"/>
                  </a:lnTo>
                  <a:lnTo>
                    <a:pt x="378983" y="373919"/>
                  </a:lnTo>
                  <a:close/>
                  <a:moveTo>
                    <a:pt x="378983" y="256595"/>
                  </a:moveTo>
                  <a:lnTo>
                    <a:pt x="318633" y="256595"/>
                  </a:lnTo>
                  <a:lnTo>
                    <a:pt x="318633" y="163748"/>
                  </a:lnTo>
                  <a:lnTo>
                    <a:pt x="378983" y="163748"/>
                  </a:lnTo>
                  <a:lnTo>
                    <a:pt x="378983" y="256595"/>
                  </a:lnTo>
                  <a:close/>
                  <a:moveTo>
                    <a:pt x="467188" y="490822"/>
                  </a:moveTo>
                  <a:lnTo>
                    <a:pt x="406838" y="490822"/>
                  </a:lnTo>
                  <a:lnTo>
                    <a:pt x="406838" y="397975"/>
                  </a:lnTo>
                  <a:lnTo>
                    <a:pt x="467188" y="397975"/>
                  </a:lnTo>
                  <a:lnTo>
                    <a:pt x="467188" y="490822"/>
                  </a:lnTo>
                  <a:close/>
                  <a:moveTo>
                    <a:pt x="467188" y="373919"/>
                  </a:moveTo>
                  <a:lnTo>
                    <a:pt x="406838" y="373919"/>
                  </a:lnTo>
                  <a:lnTo>
                    <a:pt x="406838" y="281073"/>
                  </a:lnTo>
                  <a:lnTo>
                    <a:pt x="467188" y="281073"/>
                  </a:lnTo>
                  <a:lnTo>
                    <a:pt x="467188" y="373919"/>
                  </a:lnTo>
                  <a:close/>
                  <a:moveTo>
                    <a:pt x="467188" y="256595"/>
                  </a:moveTo>
                  <a:lnTo>
                    <a:pt x="406838" y="256595"/>
                  </a:lnTo>
                  <a:lnTo>
                    <a:pt x="406838" y="163748"/>
                  </a:lnTo>
                  <a:lnTo>
                    <a:pt x="467188" y="163748"/>
                  </a:lnTo>
                  <a:lnTo>
                    <a:pt x="467188" y="256595"/>
                  </a:lnTo>
                  <a:close/>
                </a:path>
              </a:pathLst>
            </a:custGeom>
            <a:solidFill>
              <a:srgbClr val="1070C4"/>
            </a:solidFill>
            <a:ln w="42182" cap="flat">
              <a:noFill/>
              <a:prstDash val="solid"/>
              <a:miter/>
            </a:ln>
          </p:spPr>
          <p:txBody>
            <a:bodyPr rtlCol="0" anchor="ctr"/>
            <a:lstStyle/>
            <a:p>
              <a:endParaRPr lang="en-US" sz="1730" dirty="0"/>
            </a:p>
          </p:txBody>
        </p:sp>
        <p:sp>
          <p:nvSpPr>
            <p:cNvPr id="65" name="Freeform: Shape 64">
              <a:extLst>
                <a:ext uri="{FF2B5EF4-FFF2-40B4-BE49-F238E27FC236}">
                  <a16:creationId xmlns:a16="http://schemas.microsoft.com/office/drawing/2014/main" id="{A26C1FF8-18F6-42EA-9609-D517A5DDBB58}"/>
                </a:ext>
                <a:ext uri="{C183D7F6-B498-43B3-948B-1728B52AA6E4}">
                  <adec:decorative xmlns:adec="http://schemas.microsoft.com/office/drawing/2017/decorative" val="1"/>
                </a:ext>
              </a:extLst>
            </p:cNvPr>
            <p:cNvSpPr/>
            <p:nvPr/>
          </p:nvSpPr>
          <p:spPr>
            <a:xfrm>
              <a:off x="9221325" y="4657140"/>
              <a:ext cx="633046" cy="295422"/>
            </a:xfrm>
            <a:custGeom>
              <a:avLst/>
              <a:gdLst>
                <a:gd name="connsiteX0" fmla="*/ 559613 w 633046"/>
                <a:gd name="connsiteY0" fmla="*/ 162904 h 295421"/>
                <a:gd name="connsiteX1" fmla="*/ 525006 w 633046"/>
                <a:gd name="connsiteY1" fmla="*/ 170922 h 295421"/>
                <a:gd name="connsiteX2" fmla="*/ 525006 w 633046"/>
                <a:gd name="connsiteY2" fmla="*/ 162904 h 295421"/>
                <a:gd name="connsiteX3" fmla="*/ 362102 w 633046"/>
                <a:gd name="connsiteY3" fmla="*/ 0 h 295421"/>
                <a:gd name="connsiteX4" fmla="*/ 200042 w 633046"/>
                <a:gd name="connsiteY4" fmla="*/ 148133 h 295421"/>
                <a:gd name="connsiteX5" fmla="*/ 110994 w 633046"/>
                <a:gd name="connsiteY5" fmla="*/ 103398 h 295421"/>
                <a:gd name="connsiteX6" fmla="*/ 0 w 633046"/>
                <a:gd name="connsiteY6" fmla="*/ 214392 h 295421"/>
                <a:gd name="connsiteX7" fmla="*/ 110994 w 633046"/>
                <a:gd name="connsiteY7" fmla="*/ 325386 h 295421"/>
                <a:gd name="connsiteX8" fmla="*/ 559613 w 633046"/>
                <a:gd name="connsiteY8" fmla="*/ 325386 h 295421"/>
                <a:gd name="connsiteX9" fmla="*/ 641065 w 633046"/>
                <a:gd name="connsiteY9" fmla="*/ 243934 h 295421"/>
                <a:gd name="connsiteX10" fmla="*/ 559613 w 633046"/>
                <a:gd name="connsiteY10" fmla="*/ 162904 h 29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046" h="295421">
                  <a:moveTo>
                    <a:pt x="559613" y="162904"/>
                  </a:moveTo>
                  <a:cubicBezTo>
                    <a:pt x="547374" y="162904"/>
                    <a:pt x="535557" y="165858"/>
                    <a:pt x="525006" y="170922"/>
                  </a:cubicBezTo>
                  <a:cubicBezTo>
                    <a:pt x="525006" y="168390"/>
                    <a:pt x="525006" y="165858"/>
                    <a:pt x="525006" y="162904"/>
                  </a:cubicBezTo>
                  <a:cubicBezTo>
                    <a:pt x="525006" y="73011"/>
                    <a:pt x="451995" y="0"/>
                    <a:pt x="362102" y="0"/>
                  </a:cubicBezTo>
                  <a:cubicBezTo>
                    <a:pt x="276852" y="0"/>
                    <a:pt x="207217" y="65415"/>
                    <a:pt x="200042" y="148133"/>
                  </a:cubicBezTo>
                  <a:cubicBezTo>
                    <a:pt x="179785" y="121123"/>
                    <a:pt x="147289" y="103398"/>
                    <a:pt x="110994" y="103398"/>
                  </a:cubicBezTo>
                  <a:cubicBezTo>
                    <a:pt x="49800" y="103398"/>
                    <a:pt x="0" y="153197"/>
                    <a:pt x="0" y="214392"/>
                  </a:cubicBezTo>
                  <a:cubicBezTo>
                    <a:pt x="0" y="275586"/>
                    <a:pt x="49800" y="325386"/>
                    <a:pt x="110994" y="325386"/>
                  </a:cubicBezTo>
                  <a:lnTo>
                    <a:pt x="559613" y="325386"/>
                  </a:lnTo>
                  <a:cubicBezTo>
                    <a:pt x="604770" y="325386"/>
                    <a:pt x="641065" y="289091"/>
                    <a:pt x="641065" y="243934"/>
                  </a:cubicBezTo>
                  <a:cubicBezTo>
                    <a:pt x="641065" y="199621"/>
                    <a:pt x="604348" y="162904"/>
                    <a:pt x="559613" y="162904"/>
                  </a:cubicBezTo>
                </a:path>
              </a:pathLst>
            </a:custGeom>
            <a:solidFill>
              <a:srgbClr val="49CDF3"/>
            </a:solidFill>
            <a:ln w="42182" cap="flat">
              <a:noFill/>
              <a:prstDash val="solid"/>
              <a:miter/>
            </a:ln>
          </p:spPr>
          <p:txBody>
            <a:bodyPr rtlCol="0" anchor="ctr"/>
            <a:lstStyle/>
            <a:p>
              <a:endParaRPr lang="en-US" sz="1730" dirty="0"/>
            </a:p>
          </p:txBody>
        </p:sp>
      </p:grpSp>
      <p:sp>
        <p:nvSpPr>
          <p:cNvPr id="2" name="TextBox 1" descr="Nome do Instrutor Técnico do Azure">
            <a:extLst>
              <a:ext uri="{FF2B5EF4-FFF2-40B4-BE49-F238E27FC236}">
                <a16:creationId xmlns:a16="http://schemas.microsoft.com/office/drawing/2014/main" id="{0B6457CC-B1A4-4A43-84CC-21996B427531}"/>
              </a:ext>
            </a:extLst>
          </p:cNvPr>
          <p:cNvSpPr txBox="1"/>
          <p:nvPr/>
        </p:nvSpPr>
        <p:spPr>
          <a:xfrm>
            <a:off x="75909" y="3711575"/>
            <a:ext cx="3933183" cy="882577"/>
          </a:xfrm>
          <a:prstGeom prst="rect">
            <a:avLst/>
          </a:prstGeom>
          <a:noFill/>
        </p:spPr>
        <p:txBody>
          <a:bodyPr wrap="square" lIns="179285" tIns="143428" rIns="179285" bIns="143428" rtlCol="0">
            <a:spAutoFit/>
          </a:bodyPr>
          <a:lstStyle/>
          <a:p>
            <a:pPr algn="ctr">
              <a:lnSpc>
                <a:spcPct val="90000"/>
              </a:lnSpc>
              <a:spcAft>
                <a:spcPts val="588"/>
              </a:spcAft>
            </a:pPr>
            <a:r>
              <a:rPr lang="pt-BR" sz="1961" b="1" dirty="0">
                <a:gradFill>
                  <a:gsLst>
                    <a:gs pos="2917">
                      <a:schemeClr val="tx1"/>
                    </a:gs>
                    <a:gs pos="30000">
                      <a:schemeClr val="tx1"/>
                    </a:gs>
                  </a:gsLst>
                  <a:lin ang="5400000" scaled="0"/>
                </a:gradFill>
              </a:rPr>
              <a:t>Valéria Baptista</a:t>
            </a:r>
          </a:p>
          <a:p>
            <a:pPr algn="ctr">
              <a:lnSpc>
                <a:spcPct val="90000"/>
              </a:lnSpc>
              <a:spcAft>
                <a:spcPts val="588"/>
              </a:spcAft>
            </a:pPr>
            <a:r>
              <a:rPr lang="pt-BR" dirty="0">
                <a:gradFill>
                  <a:gsLst>
                    <a:gs pos="2917">
                      <a:schemeClr val="tx1"/>
                    </a:gs>
                    <a:gs pos="30000">
                      <a:schemeClr val="tx1"/>
                    </a:gs>
                  </a:gsLst>
                  <a:lin ang="5400000" scaled="0"/>
                </a:gradFill>
              </a:rPr>
              <a:t>Azure Cloud Engineer</a:t>
            </a:r>
          </a:p>
        </p:txBody>
      </p:sp>
      <p:grpSp>
        <p:nvGrpSpPr>
          <p:cNvPr id="7" name="Group 6" descr="O currículo do Instrutor Técnico do Azure, incluindo Experiência, Localização, Certificação e Dados para Contato ">
            <a:extLst>
              <a:ext uri="{FF2B5EF4-FFF2-40B4-BE49-F238E27FC236}">
                <a16:creationId xmlns:a16="http://schemas.microsoft.com/office/drawing/2014/main" id="{FB749D55-37E6-4176-8B92-B1866E363000}"/>
              </a:ext>
            </a:extLst>
          </p:cNvPr>
          <p:cNvGrpSpPr/>
          <p:nvPr/>
        </p:nvGrpSpPr>
        <p:grpSpPr>
          <a:xfrm>
            <a:off x="3409539" y="1023531"/>
            <a:ext cx="7255884" cy="1497184"/>
            <a:chOff x="4027468" y="1596027"/>
            <a:chExt cx="7150304" cy="1330407"/>
          </a:xfrm>
        </p:grpSpPr>
        <p:sp>
          <p:nvSpPr>
            <p:cNvPr id="4" name="TextBox 3" descr="experiência do instrutor">
              <a:extLst>
                <a:ext uri="{FF2B5EF4-FFF2-40B4-BE49-F238E27FC236}">
                  <a16:creationId xmlns:a16="http://schemas.microsoft.com/office/drawing/2014/main" id="{7018E6A1-76F6-4ACC-915A-14B2B0CBB187}"/>
                </a:ext>
              </a:extLst>
            </p:cNvPr>
            <p:cNvSpPr txBox="1"/>
            <p:nvPr/>
          </p:nvSpPr>
          <p:spPr>
            <a:xfrm>
              <a:off x="4027468" y="1650633"/>
              <a:ext cx="2917861" cy="781723"/>
            </a:xfrm>
            <a:prstGeom prst="rect">
              <a:avLst/>
            </a:prstGeom>
            <a:noFill/>
          </p:spPr>
          <p:txBody>
            <a:bodyPr wrap="square" lIns="179285" tIns="143428" rIns="179285" bIns="143428" rtlCol="0">
              <a:spAutoFit/>
            </a:bodyPr>
            <a:lstStyle/>
            <a:p>
              <a:pPr>
                <a:lnSpc>
                  <a:spcPct val="90000"/>
                </a:lnSpc>
                <a:spcAft>
                  <a:spcPts val="588"/>
                </a:spcAft>
              </a:pPr>
              <a:r>
                <a:rPr lang="pt-BR" sz="2200" dirty="0">
                  <a:ln w="3175">
                    <a:noFill/>
                  </a:ln>
                  <a:solidFill>
                    <a:schemeClr val="tx2">
                      <a:lumMod val="50000"/>
                    </a:schemeClr>
                  </a:solidFill>
                  <a:latin typeface="+mj-lt"/>
                  <a:cs typeface="Segoe UI"/>
                </a:rPr>
                <a:t>Experiência</a:t>
              </a:r>
            </a:p>
            <a:p>
              <a:pPr marL="336145" indent="-336145">
                <a:lnSpc>
                  <a:spcPct val="90000"/>
                </a:lnSpc>
                <a:spcAft>
                  <a:spcPts val="588"/>
                </a:spcAft>
                <a:buFont typeface="Arial" panose="020B0604020202020204" pitchFamily="34" charset="0"/>
                <a:buChar char="•"/>
              </a:pPr>
              <a:r>
                <a:rPr lang="pt-BR" dirty="0">
                  <a:gradFill>
                    <a:gsLst>
                      <a:gs pos="2917">
                        <a:schemeClr val="tx1"/>
                      </a:gs>
                      <a:gs pos="30000">
                        <a:schemeClr val="tx1"/>
                      </a:gs>
                    </a:gsLst>
                    <a:lin ang="5400000" scaled="0"/>
                  </a:gradFill>
                </a:rPr>
                <a:t>+10 anos na TI </a:t>
              </a:r>
            </a:p>
          </p:txBody>
        </p:sp>
        <p:sp>
          <p:nvSpPr>
            <p:cNvPr id="5" name="TextBox 4" descr="certificação do instrutor">
              <a:extLst>
                <a:ext uri="{FF2B5EF4-FFF2-40B4-BE49-F238E27FC236}">
                  <a16:creationId xmlns:a16="http://schemas.microsoft.com/office/drawing/2014/main" id="{B7928B28-565D-41DD-8D64-F826653AD177}"/>
                </a:ext>
              </a:extLst>
            </p:cNvPr>
            <p:cNvSpPr txBox="1"/>
            <p:nvPr/>
          </p:nvSpPr>
          <p:spPr>
            <a:xfrm>
              <a:off x="7347768" y="1596027"/>
              <a:ext cx="3830004" cy="1330407"/>
            </a:xfrm>
            <a:prstGeom prst="rect">
              <a:avLst/>
            </a:prstGeom>
            <a:noFill/>
          </p:spPr>
          <p:txBody>
            <a:bodyPr wrap="square" lIns="179285" tIns="143428" rIns="179285" bIns="143428" rtlCol="0">
              <a:spAutoFit/>
            </a:bodyPr>
            <a:lstStyle/>
            <a:p>
              <a:pPr>
                <a:lnSpc>
                  <a:spcPct val="90000"/>
                </a:lnSpc>
                <a:spcAft>
                  <a:spcPts val="588"/>
                </a:spcAft>
              </a:pPr>
              <a:r>
                <a:rPr lang="pt-BR" sz="2200" dirty="0">
                  <a:ln w="3175">
                    <a:noFill/>
                  </a:ln>
                  <a:solidFill>
                    <a:schemeClr val="tx2">
                      <a:lumMod val="50000"/>
                    </a:schemeClr>
                  </a:solidFill>
                  <a:latin typeface="+mj-lt"/>
                  <a:cs typeface="Segoe UI"/>
                </a:rPr>
                <a:t>Formação</a:t>
              </a:r>
            </a:p>
            <a:p>
              <a:pPr marL="336145" indent="-336145">
                <a:lnSpc>
                  <a:spcPct val="90000"/>
                </a:lnSpc>
                <a:spcAft>
                  <a:spcPts val="588"/>
                </a:spcAft>
                <a:buFont typeface="Arial" panose="020B0604020202020204" pitchFamily="34" charset="0"/>
                <a:buChar char="•"/>
              </a:pPr>
              <a:r>
                <a:rPr lang="pt-BR" dirty="0">
                  <a:gradFill>
                    <a:gsLst>
                      <a:gs pos="2917">
                        <a:schemeClr val="tx1"/>
                      </a:gs>
                      <a:gs pos="30000">
                        <a:schemeClr val="tx1"/>
                      </a:gs>
                    </a:gsLst>
                    <a:lin ang="5400000" scaled="0"/>
                  </a:gradFill>
                </a:rPr>
                <a:t>Ciências da Computação</a:t>
              </a:r>
            </a:p>
            <a:p>
              <a:pPr marL="336145" indent="-336145">
                <a:lnSpc>
                  <a:spcPct val="90000"/>
                </a:lnSpc>
                <a:spcAft>
                  <a:spcPts val="588"/>
                </a:spcAft>
                <a:buFont typeface="Arial" panose="020B0604020202020204" pitchFamily="34" charset="0"/>
                <a:buChar char="•"/>
              </a:pPr>
              <a:r>
                <a:rPr lang="pt-BR" dirty="0">
                  <a:gradFill>
                    <a:gsLst>
                      <a:gs pos="2917">
                        <a:schemeClr val="tx1"/>
                      </a:gs>
                      <a:gs pos="30000">
                        <a:schemeClr val="tx1"/>
                      </a:gs>
                    </a:gsLst>
                    <a:lin ang="5400000" scaled="0"/>
                  </a:gradFill>
                </a:rPr>
                <a:t>Pós em Cloud Computing</a:t>
              </a:r>
            </a:p>
            <a:p>
              <a:pPr marL="336145" indent="-336145">
                <a:lnSpc>
                  <a:spcPct val="90000"/>
                </a:lnSpc>
                <a:spcAft>
                  <a:spcPts val="588"/>
                </a:spcAft>
                <a:buFont typeface="Arial" panose="020B0604020202020204" pitchFamily="34" charset="0"/>
                <a:buChar char="•"/>
              </a:pPr>
              <a:r>
                <a:rPr lang="pt-BR" dirty="0">
                  <a:gradFill>
                    <a:gsLst>
                      <a:gs pos="2917">
                        <a:schemeClr val="tx1"/>
                      </a:gs>
                      <a:gs pos="30000">
                        <a:schemeClr val="tx1"/>
                      </a:gs>
                    </a:gsLst>
                    <a:lin ang="5400000" scaled="0"/>
                  </a:gradFill>
                </a:rPr>
                <a:t>Microsoft Certified Trainer</a:t>
              </a:r>
            </a:p>
          </p:txBody>
        </p:sp>
      </p:grpSp>
      <p:pic>
        <p:nvPicPr>
          <p:cNvPr id="9" name="Picture 8" descr="A person smiling for the camera&#10;&#10;Description automatically generated with medium confidence">
            <a:extLst>
              <a:ext uri="{FF2B5EF4-FFF2-40B4-BE49-F238E27FC236}">
                <a16:creationId xmlns:a16="http://schemas.microsoft.com/office/drawing/2014/main" id="{84902E19-F2B1-47E1-BF48-DD125601A6D3}"/>
              </a:ext>
            </a:extLst>
          </p:cNvPr>
          <p:cNvPicPr>
            <a:picLocks noChangeAspect="1"/>
          </p:cNvPicPr>
          <p:nvPr/>
        </p:nvPicPr>
        <p:blipFill>
          <a:blip r:embed="rId5"/>
          <a:stretch>
            <a:fillRect/>
          </a:stretch>
        </p:blipFill>
        <p:spPr>
          <a:xfrm>
            <a:off x="900375" y="1022348"/>
            <a:ext cx="2168434" cy="2710543"/>
          </a:xfrm>
          <a:prstGeom prst="rect">
            <a:avLst/>
          </a:prstGeom>
        </p:spPr>
      </p:pic>
      <p:pic>
        <p:nvPicPr>
          <p:cNvPr id="11" name="Picture 10" descr="Qr code&#10;&#10;Description automatically generated">
            <a:extLst>
              <a:ext uri="{FF2B5EF4-FFF2-40B4-BE49-F238E27FC236}">
                <a16:creationId xmlns:a16="http://schemas.microsoft.com/office/drawing/2014/main" id="{908EEE67-8D7C-4D7A-9FFE-15F82B01A406}"/>
              </a:ext>
            </a:extLst>
          </p:cNvPr>
          <p:cNvPicPr>
            <a:picLocks noChangeAspect="1"/>
          </p:cNvPicPr>
          <p:nvPr/>
        </p:nvPicPr>
        <p:blipFill rotWithShape="1">
          <a:blip r:embed="rId6"/>
          <a:srcRect l="27570" t="44105" r="26204" b="10832"/>
          <a:stretch/>
        </p:blipFill>
        <p:spPr>
          <a:xfrm>
            <a:off x="3090625" y="5154697"/>
            <a:ext cx="1521373" cy="1515697"/>
          </a:xfrm>
          <a:prstGeom prst="rect">
            <a:avLst/>
          </a:prstGeom>
        </p:spPr>
      </p:pic>
      <p:pic>
        <p:nvPicPr>
          <p:cNvPr id="67" name="Picture 66" descr="Diagram&#10;&#10;Description automatically generated">
            <a:extLst>
              <a:ext uri="{FF2B5EF4-FFF2-40B4-BE49-F238E27FC236}">
                <a16:creationId xmlns:a16="http://schemas.microsoft.com/office/drawing/2014/main" id="{0DCB456A-7008-4C91-9823-A8391D95AD47}"/>
              </a:ext>
            </a:extLst>
          </p:cNvPr>
          <p:cNvPicPr>
            <a:picLocks noChangeAspect="1"/>
          </p:cNvPicPr>
          <p:nvPr/>
        </p:nvPicPr>
        <p:blipFill>
          <a:blip r:embed="rId7"/>
          <a:stretch>
            <a:fillRect/>
          </a:stretch>
        </p:blipFill>
        <p:spPr>
          <a:xfrm>
            <a:off x="4611998" y="2704730"/>
            <a:ext cx="3883676" cy="1649561"/>
          </a:xfrm>
          <a:prstGeom prst="rect">
            <a:avLst/>
          </a:prstGeom>
        </p:spPr>
      </p:pic>
      <p:pic>
        <p:nvPicPr>
          <p:cNvPr id="81" name="Picture 80" descr="Icon&#10;&#10;Description automatically generated">
            <a:extLst>
              <a:ext uri="{FF2B5EF4-FFF2-40B4-BE49-F238E27FC236}">
                <a16:creationId xmlns:a16="http://schemas.microsoft.com/office/drawing/2014/main" id="{E83B55DF-04BC-4852-A4C2-AF9741792D00}"/>
              </a:ext>
            </a:extLst>
          </p:cNvPr>
          <p:cNvPicPr>
            <a:picLocks noChangeAspect="1"/>
          </p:cNvPicPr>
          <p:nvPr/>
        </p:nvPicPr>
        <p:blipFill>
          <a:blip r:embed="rId8"/>
          <a:stretch>
            <a:fillRect/>
          </a:stretch>
        </p:blipFill>
        <p:spPr>
          <a:xfrm>
            <a:off x="8495674" y="2698665"/>
            <a:ext cx="815303" cy="815303"/>
          </a:xfrm>
          <a:prstGeom prst="rect">
            <a:avLst/>
          </a:prstGeom>
        </p:spPr>
      </p:pic>
      <p:pic>
        <p:nvPicPr>
          <p:cNvPr id="6" name="Picture 5" descr="A picture containing text, sign&#10;&#10;Description automatically generated">
            <a:extLst>
              <a:ext uri="{FF2B5EF4-FFF2-40B4-BE49-F238E27FC236}">
                <a16:creationId xmlns:a16="http://schemas.microsoft.com/office/drawing/2014/main" id="{8FF84584-C8D8-47A0-8631-2570A806F5CC}"/>
              </a:ext>
            </a:extLst>
          </p:cNvPr>
          <p:cNvPicPr>
            <a:picLocks noChangeAspect="1"/>
          </p:cNvPicPr>
          <p:nvPr/>
        </p:nvPicPr>
        <p:blipFill>
          <a:blip r:embed="rId9"/>
          <a:stretch>
            <a:fillRect/>
          </a:stretch>
        </p:blipFill>
        <p:spPr>
          <a:xfrm>
            <a:off x="4192484" y="3516829"/>
            <a:ext cx="815303" cy="815303"/>
          </a:xfrm>
          <a:prstGeom prst="rect">
            <a:avLst/>
          </a:prstGeom>
        </p:spPr>
      </p:pic>
    </p:spTree>
    <p:extLst>
      <p:ext uri="{BB962C8B-B14F-4D97-AF65-F5344CB8AC3E}">
        <p14:creationId xmlns:p14="http://schemas.microsoft.com/office/powerpoint/2010/main" val="644312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10690" y="703060"/>
            <a:ext cx="11341268" cy="680196"/>
          </a:xfrm>
        </p:spPr>
        <p:txBody>
          <a:bodyPr/>
          <a:lstStyle/>
          <a:p>
            <a:pPr algn="ctr"/>
            <a:r>
              <a:rPr lang="pt-BR" dirty="0"/>
              <a:t>Comparação do serviço de nuvem</a:t>
            </a:r>
          </a:p>
        </p:txBody>
      </p:sp>
      <p:grpSp>
        <p:nvGrpSpPr>
          <p:cNvPr id="51" name="Group 50">
            <a:extLst>
              <a:ext uri="{FF2B5EF4-FFF2-40B4-BE49-F238E27FC236}">
                <a16:creationId xmlns:a16="http://schemas.microsoft.com/office/drawing/2014/main" id="{8845793D-918B-44DB-B9C7-A24048571F3E}"/>
              </a:ext>
              <a:ext uri="{C183D7F6-B498-43B3-948B-1728B52AA6E4}">
                <adec:decorative xmlns:adec="http://schemas.microsoft.com/office/drawing/2017/decorative" val="1"/>
              </a:ext>
            </a:extLst>
          </p:cNvPr>
          <p:cNvGrpSpPr/>
          <p:nvPr/>
        </p:nvGrpSpPr>
        <p:grpSpPr>
          <a:xfrm>
            <a:off x="295684" y="1457323"/>
            <a:ext cx="3109367" cy="3837488"/>
            <a:chOff x="295684" y="1457323"/>
            <a:chExt cx="3629278" cy="2690702"/>
          </a:xfrm>
        </p:grpSpPr>
        <p:sp>
          <p:nvSpPr>
            <p:cNvPr id="47" name="Text Placeholder 14">
              <a:extLst>
                <a:ext uri="{FF2B5EF4-FFF2-40B4-BE49-F238E27FC236}">
                  <a16:creationId xmlns:a16="http://schemas.microsoft.com/office/drawing/2014/main" id="{C66AEADA-E041-496E-BCD0-86C1C563E2F3}"/>
                </a:ext>
              </a:extLst>
            </p:cNvPr>
            <p:cNvSpPr txBox="1">
              <a:spLocks/>
            </p:cNvSpPr>
            <p:nvPr/>
          </p:nvSpPr>
          <p:spPr>
            <a:xfrm>
              <a:off x="295684" y="3194188"/>
              <a:ext cx="3618381" cy="953837"/>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pt-BR" sz="2400">
                  <a:latin typeface="+mn-lt"/>
                </a:rPr>
                <a:t>Você configura e gerencia o hardware para o seu aplicativo.</a:t>
              </a:r>
            </a:p>
          </p:txBody>
        </p:sp>
        <p:sp>
          <p:nvSpPr>
            <p:cNvPr id="49" name="Text Placeholder 10">
              <a:extLst>
                <a:ext uri="{FF2B5EF4-FFF2-40B4-BE49-F238E27FC236}">
                  <a16:creationId xmlns:a16="http://schemas.microsoft.com/office/drawing/2014/main" id="{8957A083-EE7B-48E6-8B51-77B6092F5F0A}"/>
                </a:ext>
              </a:extLst>
            </p:cNvPr>
            <p:cNvSpPr txBox="1">
              <a:spLocks/>
            </p:cNvSpPr>
            <p:nvPr/>
          </p:nvSpPr>
          <p:spPr>
            <a:xfrm>
              <a:off x="295684" y="1457323"/>
              <a:ext cx="3629278" cy="680197"/>
            </a:xfrm>
            <a:prstGeom prst="rect">
              <a:avLst/>
            </a:prstGeom>
            <a:solidFill>
              <a:srgbClr val="243A5E"/>
            </a:solidFill>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pt-BR" sz="3200">
                  <a:solidFill>
                    <a:schemeClr val="bg1"/>
                  </a:solidFill>
                </a:rPr>
                <a:t>IaaS</a:t>
              </a:r>
            </a:p>
          </p:txBody>
        </p:sp>
        <p:sp>
          <p:nvSpPr>
            <p:cNvPr id="50" name="Text Placeholder 1">
              <a:extLst>
                <a:ext uri="{FF2B5EF4-FFF2-40B4-BE49-F238E27FC236}">
                  <a16:creationId xmlns:a16="http://schemas.microsoft.com/office/drawing/2014/main" id="{47761BD0-BC47-4149-93D4-75BA13A70AA6}"/>
                </a:ext>
              </a:extLst>
            </p:cNvPr>
            <p:cNvSpPr txBox="1">
              <a:spLocks/>
            </p:cNvSpPr>
            <p:nvPr/>
          </p:nvSpPr>
          <p:spPr>
            <a:xfrm>
              <a:off x="295684" y="2285654"/>
              <a:ext cx="3618381" cy="772743"/>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pt-BR" sz="2400">
                  <a:latin typeface="+mn-lt"/>
                </a:rPr>
                <a:t>O serviço de nuvem mais flexível.</a:t>
              </a:r>
            </a:p>
          </p:txBody>
        </p:sp>
      </p:grpSp>
      <p:grpSp>
        <p:nvGrpSpPr>
          <p:cNvPr id="52" name="Group 51">
            <a:extLst>
              <a:ext uri="{FF2B5EF4-FFF2-40B4-BE49-F238E27FC236}">
                <a16:creationId xmlns:a16="http://schemas.microsoft.com/office/drawing/2014/main" id="{A2B8088D-ED0F-4044-8D00-71071CB1AFC3}"/>
              </a:ext>
              <a:ext uri="{C183D7F6-B498-43B3-948B-1728B52AA6E4}">
                <adec:decorative xmlns:adec="http://schemas.microsoft.com/office/drawing/2017/decorative" val="1"/>
              </a:ext>
            </a:extLst>
          </p:cNvPr>
          <p:cNvGrpSpPr/>
          <p:nvPr/>
        </p:nvGrpSpPr>
        <p:grpSpPr>
          <a:xfrm>
            <a:off x="3629935" y="1457323"/>
            <a:ext cx="3737230" cy="3837488"/>
            <a:chOff x="4249061" y="1457323"/>
            <a:chExt cx="3629278" cy="2600154"/>
          </a:xfrm>
        </p:grpSpPr>
        <p:sp>
          <p:nvSpPr>
            <p:cNvPr id="43" name="Text Placeholder 11">
              <a:extLst>
                <a:ext uri="{FF2B5EF4-FFF2-40B4-BE49-F238E27FC236}">
                  <a16:creationId xmlns:a16="http://schemas.microsoft.com/office/drawing/2014/main" id="{689B627A-0441-4103-912B-FB29C5CA96D4}"/>
                </a:ext>
              </a:extLst>
            </p:cNvPr>
            <p:cNvSpPr txBox="1">
              <a:spLocks/>
            </p:cNvSpPr>
            <p:nvPr/>
          </p:nvSpPr>
          <p:spPr>
            <a:xfrm>
              <a:off x="4249061" y="1457323"/>
              <a:ext cx="3629278" cy="680197"/>
            </a:xfrm>
            <a:prstGeom prst="rect">
              <a:avLst/>
            </a:prstGeom>
            <a:solidFill>
              <a:srgbClr val="243A5E"/>
            </a:solidFill>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pt-BR" sz="3200">
                  <a:solidFill>
                    <a:schemeClr val="bg1"/>
                  </a:solidFill>
                </a:rPr>
                <a:t>PaaS</a:t>
              </a:r>
            </a:p>
          </p:txBody>
        </p:sp>
        <p:sp>
          <p:nvSpPr>
            <p:cNvPr id="45" name="Text Placeholder 5">
              <a:extLst>
                <a:ext uri="{FF2B5EF4-FFF2-40B4-BE49-F238E27FC236}">
                  <a16:creationId xmlns:a16="http://schemas.microsoft.com/office/drawing/2014/main" id="{42E6EC0F-52E0-4D89-BF38-F3851F481133}"/>
                </a:ext>
              </a:extLst>
            </p:cNvPr>
            <p:cNvSpPr txBox="1">
              <a:spLocks/>
            </p:cNvSpPr>
            <p:nvPr/>
          </p:nvSpPr>
          <p:spPr>
            <a:xfrm>
              <a:off x="4249061" y="2285653"/>
              <a:ext cx="3607487" cy="772743"/>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pt-BR" sz="2400">
                  <a:latin typeface="+mn-lt"/>
                </a:rPr>
                <a:t>Foco no desenvolvimento de aplicativos.</a:t>
              </a:r>
            </a:p>
          </p:txBody>
        </p:sp>
        <p:sp>
          <p:nvSpPr>
            <p:cNvPr id="46" name="Text Placeholder 15">
              <a:extLst>
                <a:ext uri="{FF2B5EF4-FFF2-40B4-BE49-F238E27FC236}">
                  <a16:creationId xmlns:a16="http://schemas.microsoft.com/office/drawing/2014/main" id="{F85FEC0E-C3FA-4DAF-9421-A874D138851C}"/>
                </a:ext>
              </a:extLst>
            </p:cNvPr>
            <p:cNvSpPr txBox="1">
              <a:spLocks/>
            </p:cNvSpPr>
            <p:nvPr/>
          </p:nvSpPr>
          <p:spPr>
            <a:xfrm>
              <a:off x="4249061" y="3284734"/>
              <a:ext cx="3607487" cy="772743"/>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pt-BR" sz="2400">
                  <a:latin typeface="+mn-lt"/>
                </a:rPr>
                <a:t>O gerenciamento da plataforma é manipulado pelo provedor de nuvem.</a:t>
              </a:r>
            </a:p>
          </p:txBody>
        </p:sp>
      </p:grpSp>
      <p:grpSp>
        <p:nvGrpSpPr>
          <p:cNvPr id="53" name="Group 52">
            <a:extLst>
              <a:ext uri="{FF2B5EF4-FFF2-40B4-BE49-F238E27FC236}">
                <a16:creationId xmlns:a16="http://schemas.microsoft.com/office/drawing/2014/main" id="{BD890FE1-7D7B-44AC-9CF2-CC22F3FA9C7D}"/>
              </a:ext>
              <a:ext uri="{C183D7F6-B498-43B3-948B-1728B52AA6E4}">
                <adec:decorative xmlns:adec="http://schemas.microsoft.com/office/drawing/2017/decorative" val="1"/>
              </a:ext>
            </a:extLst>
          </p:cNvPr>
          <p:cNvGrpSpPr/>
          <p:nvPr/>
        </p:nvGrpSpPr>
        <p:grpSpPr>
          <a:xfrm>
            <a:off x="7578947" y="1457323"/>
            <a:ext cx="3611568" cy="3837488"/>
            <a:chOff x="8022680" y="1457323"/>
            <a:chExt cx="3737231" cy="2635874"/>
          </a:xfrm>
        </p:grpSpPr>
        <p:sp>
          <p:nvSpPr>
            <p:cNvPr id="42" name="Text Placeholder 13">
              <a:extLst>
                <a:ext uri="{FF2B5EF4-FFF2-40B4-BE49-F238E27FC236}">
                  <a16:creationId xmlns:a16="http://schemas.microsoft.com/office/drawing/2014/main" id="{7C557D7A-78E8-4174-A562-11B71A143F15}"/>
                </a:ext>
              </a:extLst>
            </p:cNvPr>
            <p:cNvSpPr txBox="1">
              <a:spLocks/>
            </p:cNvSpPr>
            <p:nvPr/>
          </p:nvSpPr>
          <p:spPr>
            <a:xfrm>
              <a:off x="8022680" y="2285653"/>
              <a:ext cx="3737231" cy="772743"/>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pt-BR" sz="2400">
                  <a:latin typeface="+mn-lt"/>
                </a:rPr>
                <a:t>Modelo de preço de paga-mento conforme o uso.</a:t>
              </a:r>
            </a:p>
          </p:txBody>
        </p:sp>
        <p:sp>
          <p:nvSpPr>
            <p:cNvPr id="44" name="Text Placeholder 12">
              <a:extLst>
                <a:ext uri="{FF2B5EF4-FFF2-40B4-BE49-F238E27FC236}">
                  <a16:creationId xmlns:a16="http://schemas.microsoft.com/office/drawing/2014/main" id="{7C8557EF-5481-4F1C-A1B4-87230D6C6780}"/>
                </a:ext>
              </a:extLst>
            </p:cNvPr>
            <p:cNvSpPr txBox="1">
              <a:spLocks/>
            </p:cNvSpPr>
            <p:nvPr/>
          </p:nvSpPr>
          <p:spPr>
            <a:xfrm>
              <a:off x="8022680" y="1457323"/>
              <a:ext cx="3629278" cy="680197"/>
            </a:xfrm>
            <a:prstGeom prst="rect">
              <a:avLst/>
            </a:prstGeom>
            <a:solidFill>
              <a:srgbClr val="243A5E"/>
            </a:solidFill>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pt-BR" sz="3200">
                  <a:solidFill>
                    <a:schemeClr val="bg1"/>
                  </a:solidFill>
                </a:rPr>
                <a:t>SaaS</a:t>
              </a:r>
            </a:p>
          </p:txBody>
        </p:sp>
        <p:sp>
          <p:nvSpPr>
            <p:cNvPr id="48" name="Text Placeholder 17">
              <a:extLst>
                <a:ext uri="{FF2B5EF4-FFF2-40B4-BE49-F238E27FC236}">
                  <a16:creationId xmlns:a16="http://schemas.microsoft.com/office/drawing/2014/main" id="{F82AFDF1-E1AB-4A33-B642-84AD2681FF16}"/>
                </a:ext>
              </a:extLst>
            </p:cNvPr>
            <p:cNvSpPr txBox="1">
              <a:spLocks/>
            </p:cNvSpPr>
            <p:nvPr/>
          </p:nvSpPr>
          <p:spPr>
            <a:xfrm>
              <a:off x="8022680" y="3320454"/>
              <a:ext cx="3607487" cy="772743"/>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pt-BR" sz="2400">
                  <a:latin typeface="+mn-lt"/>
                </a:rPr>
                <a:t>Os usuários pagam pelo software que usam em </a:t>
              </a:r>
              <a:br>
                <a:rPr lang="pt-BR" sz="2400">
                  <a:latin typeface="+mn-lt"/>
                </a:rPr>
              </a:br>
              <a:r>
                <a:rPr lang="pt-BR" sz="2400">
                  <a:latin typeface="+mn-lt"/>
                </a:rPr>
                <a:t>um modelo de assinatura.</a:t>
              </a:r>
            </a:p>
          </p:txBody>
        </p:sp>
      </p:grpSp>
      <p:sp>
        <p:nvSpPr>
          <p:cNvPr id="15" name="Rectangle 14">
            <a:extLst>
              <a:ext uri="{FF2B5EF4-FFF2-40B4-BE49-F238E27FC236}">
                <a16:creationId xmlns:a16="http://schemas.microsoft.com/office/drawing/2014/main" id="{3C7C1C69-4B0A-4DA1-AAE7-4B7D41A930E1}"/>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pic>
        <p:nvPicPr>
          <p:cNvPr id="16" name="Picture 15" descr="A picture containing icon&#10;&#10;Description automatically generated">
            <a:extLst>
              <a:ext uri="{FF2B5EF4-FFF2-40B4-BE49-F238E27FC236}">
                <a16:creationId xmlns:a16="http://schemas.microsoft.com/office/drawing/2014/main" id="{0EB636EB-1566-441E-8808-5EB55E163BAA}"/>
              </a:ext>
            </a:extLst>
          </p:cNvPr>
          <p:cNvPicPr>
            <a:picLocks noChangeAspect="1"/>
          </p:cNvPicPr>
          <p:nvPr/>
        </p:nvPicPr>
        <p:blipFill rotWithShape="1">
          <a:blip r:embed="rId3"/>
          <a:srcRect t="2416"/>
          <a:stretch/>
        </p:blipFill>
        <p:spPr>
          <a:xfrm rot="5400000">
            <a:off x="3541341" y="-2467572"/>
            <a:ext cx="6183086" cy="11118231"/>
          </a:xfrm>
          <a:prstGeom prst="rect">
            <a:avLst/>
          </a:prstGeom>
        </p:spPr>
      </p:pic>
      <p:pic>
        <p:nvPicPr>
          <p:cNvPr id="18" name="Picture 17" descr="A picture containing icon&#10;&#10;Description automatically generated">
            <a:extLst>
              <a:ext uri="{FF2B5EF4-FFF2-40B4-BE49-F238E27FC236}">
                <a16:creationId xmlns:a16="http://schemas.microsoft.com/office/drawing/2014/main" id="{B5C96616-B25B-4213-898E-A1665C6F6BEF}"/>
              </a:ext>
            </a:extLst>
          </p:cNvPr>
          <p:cNvPicPr>
            <a:picLocks noChangeAspect="1"/>
          </p:cNvPicPr>
          <p:nvPr/>
        </p:nvPicPr>
        <p:blipFill rotWithShape="1">
          <a:blip r:embed="rId3"/>
          <a:srcRect t="1884"/>
          <a:stretch/>
        </p:blipFill>
        <p:spPr>
          <a:xfrm rot="16200000">
            <a:off x="1541480" y="1598086"/>
            <a:ext cx="3718433" cy="6801394"/>
          </a:xfrm>
          <a:prstGeom prst="rect">
            <a:avLst/>
          </a:prstGeom>
        </p:spPr>
      </p:pic>
      <p:pic>
        <p:nvPicPr>
          <p:cNvPr id="19" name="Picture 18" descr="A picture containing text, sign&#10;&#10;Description automatically generated">
            <a:extLst>
              <a:ext uri="{FF2B5EF4-FFF2-40B4-BE49-F238E27FC236}">
                <a16:creationId xmlns:a16="http://schemas.microsoft.com/office/drawing/2014/main" id="{CF6AEF30-8B34-451C-AE28-ADFB2F147908}"/>
              </a:ext>
            </a:extLst>
          </p:cNvPr>
          <p:cNvPicPr>
            <a:picLocks noChangeAspect="1"/>
          </p:cNvPicPr>
          <p:nvPr/>
        </p:nvPicPr>
        <p:blipFill>
          <a:blip r:embed="rId4"/>
          <a:stretch>
            <a:fillRect/>
          </a:stretch>
        </p:blipFill>
        <p:spPr>
          <a:xfrm>
            <a:off x="95702" y="155697"/>
            <a:ext cx="882366" cy="882366"/>
          </a:xfrm>
          <a:prstGeom prst="rect">
            <a:avLst/>
          </a:prstGeom>
        </p:spPr>
      </p:pic>
      <p:pic>
        <p:nvPicPr>
          <p:cNvPr id="20" name="Picture 19" descr="A close-up of a car's license plate&#10;&#10;Description automatically generated with low confidence">
            <a:extLst>
              <a:ext uri="{FF2B5EF4-FFF2-40B4-BE49-F238E27FC236}">
                <a16:creationId xmlns:a16="http://schemas.microsoft.com/office/drawing/2014/main" id="{7A44C77E-5B32-46E6-B809-11F52D992628}"/>
              </a:ext>
            </a:extLst>
          </p:cNvPr>
          <p:cNvPicPr>
            <a:picLocks noChangeAspect="1"/>
          </p:cNvPicPr>
          <p:nvPr/>
        </p:nvPicPr>
        <p:blipFill>
          <a:blip r:embed="rId5"/>
          <a:stretch>
            <a:fillRect/>
          </a:stretch>
        </p:blipFill>
        <p:spPr>
          <a:xfrm>
            <a:off x="11146660" y="-7277"/>
            <a:ext cx="1045340" cy="1045340"/>
          </a:xfrm>
          <a:prstGeom prst="rect">
            <a:avLst/>
          </a:prstGeom>
        </p:spPr>
      </p:pic>
      <p:pic>
        <p:nvPicPr>
          <p:cNvPr id="21" name="Picture 20" descr="Graphical user interface, text, application&#10;&#10;Description automatically generated">
            <a:extLst>
              <a:ext uri="{FF2B5EF4-FFF2-40B4-BE49-F238E27FC236}">
                <a16:creationId xmlns:a16="http://schemas.microsoft.com/office/drawing/2014/main" id="{9FE4A76E-8BE3-4B96-B3E4-9DD0EC45B68C}"/>
              </a:ext>
            </a:extLst>
          </p:cNvPr>
          <p:cNvPicPr>
            <a:picLocks noChangeAspect="1"/>
          </p:cNvPicPr>
          <p:nvPr/>
        </p:nvPicPr>
        <p:blipFill>
          <a:blip r:embed="rId6"/>
          <a:stretch>
            <a:fillRect/>
          </a:stretch>
        </p:blipFill>
        <p:spPr>
          <a:xfrm>
            <a:off x="11272476" y="674913"/>
            <a:ext cx="811473" cy="829541"/>
          </a:xfrm>
          <a:prstGeom prst="rect">
            <a:avLst/>
          </a:prstGeom>
        </p:spPr>
      </p:pic>
      <p:sp>
        <p:nvSpPr>
          <p:cNvPr id="22" name="Title 2">
            <a:extLst>
              <a:ext uri="{FF2B5EF4-FFF2-40B4-BE49-F238E27FC236}">
                <a16:creationId xmlns:a16="http://schemas.microsoft.com/office/drawing/2014/main" id="{9D94753A-99ED-4819-A3A2-1ECD5FA589FE}"/>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spTree>
    <p:extLst>
      <p:ext uri="{BB962C8B-B14F-4D97-AF65-F5344CB8AC3E}">
        <p14:creationId xmlns:p14="http://schemas.microsoft.com/office/powerpoint/2010/main" val="2868144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18896" y="707639"/>
            <a:ext cx="10083938" cy="680196"/>
          </a:xfrm>
        </p:spPr>
        <p:txBody>
          <a:bodyPr/>
          <a:lstStyle/>
          <a:p>
            <a:pPr algn="ctr"/>
            <a:r>
              <a:rPr lang="pt-BR" dirty="0"/>
              <a:t>Modelo de responsabilidade compartilhada</a:t>
            </a:r>
          </a:p>
        </p:txBody>
      </p:sp>
      <p:grpSp>
        <p:nvGrpSpPr>
          <p:cNvPr id="2" name="Group 1" descr="Local, IaaS, PaaS e SaaS são mostrados do cliente gerenciado para o provedor de nuvem gerenciado. ">
            <a:extLst>
              <a:ext uri="{FF2B5EF4-FFF2-40B4-BE49-F238E27FC236}">
                <a16:creationId xmlns:a16="http://schemas.microsoft.com/office/drawing/2014/main" id="{5266B92E-7DB0-4B65-8A91-73858C2878A2}"/>
              </a:ext>
            </a:extLst>
          </p:cNvPr>
          <p:cNvGrpSpPr/>
          <p:nvPr/>
        </p:nvGrpSpPr>
        <p:grpSpPr>
          <a:xfrm>
            <a:off x="618896" y="1624570"/>
            <a:ext cx="10431694" cy="4560250"/>
            <a:chOff x="1029060" y="1244462"/>
            <a:chExt cx="10978618" cy="4902338"/>
          </a:xfrm>
        </p:grpSpPr>
        <p:sp>
          <p:nvSpPr>
            <p:cNvPr id="49" name="Rectangle 48">
              <a:extLst>
                <a:ext uri="{FF2B5EF4-FFF2-40B4-BE49-F238E27FC236}">
                  <a16:creationId xmlns:a16="http://schemas.microsoft.com/office/drawing/2014/main" id="{CD51338E-8FFB-46D8-B933-90F1F12AE8EC}"/>
                </a:ext>
              </a:extLst>
            </p:cNvPr>
            <p:cNvSpPr/>
            <p:nvPr/>
          </p:nvSpPr>
          <p:spPr>
            <a:xfrm>
              <a:off x="1248036" y="1494810"/>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836" fontAlgn="base">
                <a:spcAft>
                  <a:spcPct val="0"/>
                </a:spcAft>
                <a:defRPr/>
              </a:pPr>
              <a:r>
                <a:rPr lang="pt-BR" sz="2000" b="1">
                  <a:solidFill>
                    <a:schemeClr val="tx1">
                      <a:alpha val="99000"/>
                    </a:schemeClr>
                  </a:solidFill>
                  <a:ea typeface="Kozuka Gothic Pro R" pitchFamily="34" charset="-128"/>
                </a:rPr>
                <a:t>No local</a:t>
              </a:r>
            </a:p>
            <a:p>
              <a:pPr marL="0" lvl="1" algn="ctr" defTabSz="1218836" fontAlgn="base">
                <a:spcAft>
                  <a:spcPct val="0"/>
                </a:spcAft>
                <a:defRPr/>
              </a:pPr>
              <a:r>
                <a:rPr lang="pt-BR" sz="1600" b="1">
                  <a:solidFill>
                    <a:schemeClr val="tx1">
                      <a:alpha val="99000"/>
                    </a:schemeClr>
                  </a:solidFill>
                  <a:ea typeface="Kozuka Gothic Pro R" pitchFamily="34" charset="-128"/>
                </a:rPr>
                <a:t>(Nuvem Privada)</a:t>
              </a:r>
            </a:p>
          </p:txBody>
        </p:sp>
        <p:sp>
          <p:nvSpPr>
            <p:cNvPr id="50" name="Rectangle 49">
              <a:extLst>
                <a:ext uri="{FF2B5EF4-FFF2-40B4-BE49-F238E27FC236}">
                  <a16:creationId xmlns:a16="http://schemas.microsoft.com/office/drawing/2014/main" id="{40CBD8E4-CCD7-48B3-9526-5B5123F9CD5C}"/>
                </a:ext>
              </a:extLst>
            </p:cNvPr>
            <p:cNvSpPr/>
            <p:nvPr/>
          </p:nvSpPr>
          <p:spPr>
            <a:xfrm>
              <a:off x="1337759" y="5048331"/>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pt-BR" sz="1300" b="0" i="0" u="none" strike="noStrike" cap="none" normalizeH="0" baseline="0" noProof="0">
                  <a:ln>
                    <a:noFill/>
                  </a:ln>
                  <a:solidFill>
                    <a:srgbClr val="FFFFFF">
                      <a:alpha val="99000"/>
                    </a:srgbClr>
                  </a:solidFill>
                  <a:uLnTx/>
                  <a:uFillTx/>
                  <a:ea typeface="Segoe UI" pitchFamily="34" charset="0"/>
                  <a:cs typeface="Segoe UI" pitchFamily="34" charset="0"/>
                </a:rPr>
                <a:t>Rede</a:t>
              </a:r>
            </a:p>
          </p:txBody>
        </p:sp>
        <p:sp>
          <p:nvSpPr>
            <p:cNvPr id="51" name="Rectangle 50">
              <a:extLst>
                <a:ext uri="{FF2B5EF4-FFF2-40B4-BE49-F238E27FC236}">
                  <a16:creationId xmlns:a16="http://schemas.microsoft.com/office/drawing/2014/main" id="{C1054B8F-E779-4E91-9090-31A25752021A}"/>
                </a:ext>
              </a:extLst>
            </p:cNvPr>
            <p:cNvSpPr/>
            <p:nvPr/>
          </p:nvSpPr>
          <p:spPr>
            <a:xfrm>
              <a:off x="1337759" y="4593512"/>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pt-BR" sz="1300" b="0" i="0" u="none" strike="noStrike" cap="none" normalizeH="0" baseline="0" noProof="0">
                  <a:ln>
                    <a:noFill/>
                  </a:ln>
                  <a:solidFill>
                    <a:srgbClr val="FFFFFF">
                      <a:alpha val="99000"/>
                    </a:srgbClr>
                  </a:solidFill>
                  <a:uLnTx/>
                  <a:uFillTx/>
                  <a:ea typeface="Segoe UI" pitchFamily="34" charset="0"/>
                  <a:cs typeface="Segoe UI" pitchFamily="34" charset="0"/>
                </a:rPr>
                <a:t>Computação</a:t>
              </a:r>
            </a:p>
          </p:txBody>
        </p:sp>
        <p:sp>
          <p:nvSpPr>
            <p:cNvPr id="52" name="Rectangle 51">
              <a:extLst>
                <a:ext uri="{FF2B5EF4-FFF2-40B4-BE49-F238E27FC236}">
                  <a16:creationId xmlns:a16="http://schemas.microsoft.com/office/drawing/2014/main" id="{BA941446-11D6-43C7-8E95-2C69C7DE7FC1}"/>
                </a:ext>
              </a:extLst>
            </p:cNvPr>
            <p:cNvSpPr/>
            <p:nvPr/>
          </p:nvSpPr>
          <p:spPr>
            <a:xfrm>
              <a:off x="1337759" y="5503148"/>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pt-BR" sz="1300" b="0" i="0" u="none" strike="noStrike" cap="none" normalizeH="0" baseline="0" noProof="0">
                  <a:ln>
                    <a:noFill/>
                  </a:ln>
                  <a:solidFill>
                    <a:srgbClr val="FFFFFF">
                      <a:alpha val="99000"/>
                    </a:srgbClr>
                  </a:solidFill>
                  <a:uLnTx/>
                  <a:uFillTx/>
                  <a:ea typeface="Segoe UI" pitchFamily="34" charset="0"/>
                  <a:cs typeface="Segoe UI" pitchFamily="34" charset="0"/>
                </a:rPr>
                <a:t>Armazenamento</a:t>
              </a:r>
            </a:p>
          </p:txBody>
        </p:sp>
        <p:sp>
          <p:nvSpPr>
            <p:cNvPr id="53" name="Rectangle 52">
              <a:extLst>
                <a:ext uri="{FF2B5EF4-FFF2-40B4-BE49-F238E27FC236}">
                  <a16:creationId xmlns:a16="http://schemas.microsoft.com/office/drawing/2014/main" id="{F456FE96-5E5D-458D-8A64-A5781B94828C}"/>
                </a:ext>
              </a:extLst>
            </p:cNvPr>
            <p:cNvSpPr/>
            <p:nvPr/>
          </p:nvSpPr>
          <p:spPr>
            <a:xfrm>
              <a:off x="1337759" y="4127625"/>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pt-BR" sz="1300" b="0" i="0" u="none" strike="noStrike" cap="none" normalizeH="0" baseline="0" noProof="0">
                  <a:ln>
                    <a:noFill/>
                  </a:ln>
                  <a:solidFill>
                    <a:srgbClr val="FFFFFF">
                      <a:alpha val="99000"/>
                    </a:srgbClr>
                  </a:solidFill>
                  <a:uLnTx/>
                  <a:uFillTx/>
                  <a:ea typeface="Segoe UI" pitchFamily="34" charset="0"/>
                  <a:cs typeface="Segoe UI" pitchFamily="34" charset="0"/>
                </a:rPr>
                <a:t>Máquina Virtual</a:t>
              </a:r>
            </a:p>
          </p:txBody>
        </p:sp>
        <p:sp>
          <p:nvSpPr>
            <p:cNvPr id="54" name="Rectangle 53">
              <a:extLst>
                <a:ext uri="{FF2B5EF4-FFF2-40B4-BE49-F238E27FC236}">
                  <a16:creationId xmlns:a16="http://schemas.microsoft.com/office/drawing/2014/main" id="{267FB1E9-761A-4C4F-9E44-8E63014C9FCE}"/>
                </a:ext>
              </a:extLst>
            </p:cNvPr>
            <p:cNvSpPr/>
            <p:nvPr/>
          </p:nvSpPr>
          <p:spPr>
            <a:xfrm>
              <a:off x="1337759" y="3672806"/>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pt-BR" sz="1300" b="0" i="0" u="none" strike="noStrike" cap="none" normalizeH="0" baseline="0" noProof="0">
                  <a:ln>
                    <a:noFill/>
                  </a:ln>
                  <a:solidFill>
                    <a:srgbClr val="FFFFFF">
                      <a:alpha val="99000"/>
                    </a:srgbClr>
                  </a:solidFill>
                  <a:uLnTx/>
                  <a:uFillTx/>
                  <a:ea typeface="Segoe UI" pitchFamily="34" charset="0"/>
                  <a:cs typeface="Segoe UI" pitchFamily="34" charset="0"/>
                </a:rPr>
                <a:t>Sistema Operacional</a:t>
              </a:r>
            </a:p>
          </p:txBody>
        </p:sp>
        <p:sp>
          <p:nvSpPr>
            <p:cNvPr id="55" name="Rectangle 54">
              <a:extLst>
                <a:ext uri="{FF2B5EF4-FFF2-40B4-BE49-F238E27FC236}">
                  <a16:creationId xmlns:a16="http://schemas.microsoft.com/office/drawing/2014/main" id="{FDD0F0A9-0E86-4364-8CAF-9B3AFE145B22}"/>
                </a:ext>
              </a:extLst>
            </p:cNvPr>
            <p:cNvSpPr/>
            <p:nvPr/>
          </p:nvSpPr>
          <p:spPr>
            <a:xfrm>
              <a:off x="1337759" y="2763168"/>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pt-BR" sz="1300" b="0" i="0" u="none" strike="noStrike" cap="none" normalizeH="0" baseline="0" noProof="0">
                  <a:ln>
                    <a:noFill/>
                  </a:ln>
                  <a:solidFill>
                    <a:srgbClr val="FFFFFF">
                      <a:alpha val="99000"/>
                    </a:srgbClr>
                  </a:solidFill>
                  <a:uLnTx/>
                  <a:uFillTx/>
                  <a:ea typeface="Segoe UI" pitchFamily="34" charset="0"/>
                  <a:cs typeface="Segoe UI" pitchFamily="34" charset="0"/>
                </a:rPr>
                <a:t>Aplicativos</a:t>
              </a:r>
            </a:p>
          </p:txBody>
        </p:sp>
        <p:sp>
          <p:nvSpPr>
            <p:cNvPr id="56" name="Rectangle 55">
              <a:extLst>
                <a:ext uri="{FF2B5EF4-FFF2-40B4-BE49-F238E27FC236}">
                  <a16:creationId xmlns:a16="http://schemas.microsoft.com/office/drawing/2014/main" id="{28F74A79-B34E-4CE4-B22D-8BC06E867E38}"/>
                </a:ext>
              </a:extLst>
            </p:cNvPr>
            <p:cNvSpPr/>
            <p:nvPr/>
          </p:nvSpPr>
          <p:spPr>
            <a:xfrm>
              <a:off x="1337759" y="2308349"/>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pt-BR" sz="1300" b="0" i="0" u="none" strike="noStrike" cap="none" normalizeH="0" baseline="0" noProof="0">
                  <a:ln>
                    <a:noFill/>
                  </a:ln>
                  <a:solidFill>
                    <a:srgbClr val="FFFFFF">
                      <a:alpha val="99000"/>
                    </a:srgbClr>
                  </a:solidFill>
                  <a:uLnTx/>
                  <a:uFillTx/>
                  <a:ea typeface="Segoe UI" pitchFamily="34" charset="0"/>
                  <a:cs typeface="Segoe UI" pitchFamily="34" charset="0"/>
                </a:rPr>
                <a:t>Dados e Acesso -</a:t>
              </a:r>
            </a:p>
          </p:txBody>
        </p:sp>
        <p:sp>
          <p:nvSpPr>
            <p:cNvPr id="57" name="Rectangle 56">
              <a:extLst>
                <a:ext uri="{FF2B5EF4-FFF2-40B4-BE49-F238E27FC236}">
                  <a16:creationId xmlns:a16="http://schemas.microsoft.com/office/drawing/2014/main" id="{578C1057-EC09-47A0-88C5-3319ED814A1D}"/>
                </a:ext>
              </a:extLst>
            </p:cNvPr>
            <p:cNvSpPr/>
            <p:nvPr/>
          </p:nvSpPr>
          <p:spPr>
            <a:xfrm>
              <a:off x="1337759" y="3217987"/>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pt-BR" sz="1300" b="0" i="0" u="none" strike="noStrike" cap="none" normalizeH="0" baseline="0" noProof="0">
                  <a:ln>
                    <a:noFill/>
                  </a:ln>
                  <a:solidFill>
                    <a:srgbClr val="FFFFFF">
                      <a:alpha val="99000"/>
                    </a:srgbClr>
                  </a:solidFill>
                  <a:uLnTx/>
                  <a:uFillTx/>
                  <a:ea typeface="Segoe UI" pitchFamily="34" charset="0"/>
                  <a:cs typeface="Segoe UI" pitchFamily="34" charset="0"/>
                </a:rPr>
                <a:t>Runtime</a:t>
              </a:r>
            </a:p>
          </p:txBody>
        </p:sp>
        <p:sp>
          <p:nvSpPr>
            <p:cNvPr id="58" name="Rectangle 57">
              <a:extLst>
                <a:ext uri="{FF2B5EF4-FFF2-40B4-BE49-F238E27FC236}">
                  <a16:creationId xmlns:a16="http://schemas.microsoft.com/office/drawing/2014/main" id="{D85397EC-BDE3-4969-A966-69B74967EA28}"/>
                </a:ext>
              </a:extLst>
            </p:cNvPr>
            <p:cNvSpPr/>
            <p:nvPr/>
          </p:nvSpPr>
          <p:spPr>
            <a:xfrm>
              <a:off x="3336505" y="1494810"/>
              <a:ext cx="2179231" cy="640080"/>
            </a:xfrm>
            <a:prstGeom prst="rect">
              <a:avLst/>
            </a:prstGeom>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836" fontAlgn="base">
                <a:spcAft>
                  <a:spcPct val="0"/>
                </a:spcAft>
                <a:defRPr/>
              </a:pPr>
              <a:r>
                <a:rPr lang="pt-BR" sz="2000" b="1">
                  <a:solidFill>
                    <a:schemeClr val="tx1">
                      <a:alpha val="99000"/>
                    </a:schemeClr>
                  </a:solidFill>
                  <a:highlight>
                    <a:srgbClr val="FFFFFF"/>
                  </a:highlight>
                  <a:ea typeface="Kozuka Gothic Pro R" pitchFamily="34" charset="-128"/>
                </a:rPr>
                <a:t>Infraestrutura</a:t>
              </a:r>
            </a:p>
            <a:p>
              <a:pPr algn="ctr" defTabSz="1218936">
                <a:defRPr/>
              </a:pPr>
              <a:r>
                <a:rPr lang="pt-BR" sz="2000" b="1">
                  <a:solidFill>
                    <a:schemeClr val="tx1">
                      <a:alpha val="99000"/>
                    </a:schemeClr>
                  </a:solidFill>
                  <a:highlight>
                    <a:srgbClr val="FFFFFF"/>
                  </a:highlight>
                  <a:ea typeface="Kozuka Gothic Pro R" pitchFamily="34" charset="-128"/>
                </a:rPr>
                <a:t>(Como Serviço)</a:t>
              </a:r>
            </a:p>
          </p:txBody>
        </p:sp>
        <p:grpSp>
          <p:nvGrpSpPr>
            <p:cNvPr id="59" name="Group 58">
              <a:extLst>
                <a:ext uri="{FF2B5EF4-FFF2-40B4-BE49-F238E27FC236}">
                  <a16:creationId xmlns:a16="http://schemas.microsoft.com/office/drawing/2014/main" id="{DE67C614-78C0-404B-AFEC-9CD7F8E60E3D}"/>
                </a:ext>
              </a:extLst>
            </p:cNvPr>
            <p:cNvGrpSpPr/>
            <p:nvPr/>
          </p:nvGrpSpPr>
          <p:grpSpPr>
            <a:xfrm>
              <a:off x="3547135" y="2266020"/>
              <a:ext cx="1645145" cy="3575799"/>
              <a:chOff x="4410447" y="2460753"/>
              <a:chExt cx="1645145" cy="3575799"/>
            </a:xfrm>
          </p:grpSpPr>
          <p:sp>
            <p:nvSpPr>
              <p:cNvPr id="60" name="Rectangle 59">
                <a:extLst>
                  <a:ext uri="{FF2B5EF4-FFF2-40B4-BE49-F238E27FC236}">
                    <a16:creationId xmlns:a16="http://schemas.microsoft.com/office/drawing/2014/main" id="{2E953AD7-8762-444B-83A7-94C54AC3642D}"/>
                  </a:ext>
                </a:extLst>
              </p:cNvPr>
              <p:cNvSpPr/>
              <p:nvPr/>
            </p:nvSpPr>
            <p:spPr>
              <a:xfrm>
                <a:off x="4410447" y="5200735"/>
                <a:ext cx="1638241" cy="381000"/>
              </a:xfrm>
              <a:prstGeom prst="rect">
                <a:avLst/>
              </a:prstGeom>
              <a:solidFill>
                <a:srgbClr val="0078D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pt-BR" sz="1300" b="0" i="0" u="none" strike="noStrike" cap="none" normalizeH="0" baseline="0" noProof="0">
                    <a:ln>
                      <a:noFill/>
                    </a:ln>
                    <a:solidFill>
                      <a:srgbClr val="FFFFFF">
                        <a:alpha val="99000"/>
                      </a:srgbClr>
                    </a:solidFill>
                    <a:uLnTx/>
                    <a:uFillTx/>
                    <a:ea typeface="Segoe UI" pitchFamily="34" charset="0"/>
                    <a:cs typeface="Segoe UI" pitchFamily="34" charset="0"/>
                  </a:rPr>
                  <a:t>Rede</a:t>
                </a:r>
              </a:p>
            </p:txBody>
          </p:sp>
          <p:sp>
            <p:nvSpPr>
              <p:cNvPr id="61" name="Rectangle 60">
                <a:extLst>
                  <a:ext uri="{FF2B5EF4-FFF2-40B4-BE49-F238E27FC236}">
                    <a16:creationId xmlns:a16="http://schemas.microsoft.com/office/drawing/2014/main" id="{762CF49B-B4B2-4D24-96F8-F4FB78C97AA6}"/>
                  </a:ext>
                </a:extLst>
              </p:cNvPr>
              <p:cNvSpPr/>
              <p:nvPr/>
            </p:nvSpPr>
            <p:spPr>
              <a:xfrm>
                <a:off x="4410447" y="4745916"/>
                <a:ext cx="1638241" cy="381000"/>
              </a:xfrm>
              <a:prstGeom prst="rect">
                <a:avLst/>
              </a:prstGeom>
              <a:solidFill>
                <a:srgbClr val="0078D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pt-BR" sz="1300" b="0" i="0" u="none" strike="noStrike" cap="none" normalizeH="0" baseline="0" noProof="0">
                    <a:ln>
                      <a:noFill/>
                    </a:ln>
                    <a:solidFill>
                      <a:srgbClr val="FFFFFF">
                        <a:alpha val="99000"/>
                      </a:srgbClr>
                    </a:solidFill>
                    <a:uLnTx/>
                    <a:uFillTx/>
                    <a:ea typeface="Segoe UI" pitchFamily="34" charset="0"/>
                    <a:cs typeface="Segoe UI" pitchFamily="34" charset="0"/>
                  </a:rPr>
                  <a:t>Computação</a:t>
                </a:r>
              </a:p>
            </p:txBody>
          </p:sp>
          <p:sp>
            <p:nvSpPr>
              <p:cNvPr id="62" name="Rectangle 61">
                <a:extLst>
                  <a:ext uri="{FF2B5EF4-FFF2-40B4-BE49-F238E27FC236}">
                    <a16:creationId xmlns:a16="http://schemas.microsoft.com/office/drawing/2014/main" id="{466E691C-0113-489B-966F-4176B3F3AB29}"/>
                  </a:ext>
                </a:extLst>
              </p:cNvPr>
              <p:cNvSpPr/>
              <p:nvPr/>
            </p:nvSpPr>
            <p:spPr>
              <a:xfrm>
                <a:off x="4410447" y="5655552"/>
                <a:ext cx="1638241" cy="381000"/>
              </a:xfrm>
              <a:prstGeom prst="rect">
                <a:avLst/>
              </a:prstGeom>
              <a:solidFill>
                <a:srgbClr val="0078D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pt-BR" sz="1300" b="0" i="0" u="none" strike="noStrike" cap="none" normalizeH="0" baseline="0" noProof="0">
                    <a:ln>
                      <a:noFill/>
                    </a:ln>
                    <a:solidFill>
                      <a:srgbClr val="FFFFFF">
                        <a:alpha val="99000"/>
                      </a:srgbClr>
                    </a:solidFill>
                    <a:uLnTx/>
                    <a:uFillTx/>
                    <a:ea typeface="Segoe UI" pitchFamily="34" charset="0"/>
                    <a:cs typeface="Segoe UI" pitchFamily="34" charset="0"/>
                  </a:rPr>
                  <a:t>Armazenamento</a:t>
                </a:r>
              </a:p>
            </p:txBody>
          </p:sp>
          <p:sp>
            <p:nvSpPr>
              <p:cNvPr id="63" name="Rectangle 62">
                <a:extLst>
                  <a:ext uri="{FF2B5EF4-FFF2-40B4-BE49-F238E27FC236}">
                    <a16:creationId xmlns:a16="http://schemas.microsoft.com/office/drawing/2014/main" id="{0A7FDD1F-8740-4888-9E49-9E016FBE0AE0}"/>
                  </a:ext>
                </a:extLst>
              </p:cNvPr>
              <p:cNvSpPr/>
              <p:nvPr/>
            </p:nvSpPr>
            <p:spPr>
              <a:xfrm>
                <a:off x="4410447" y="4280029"/>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pt-BR" sz="1300" b="0" i="0" u="none" strike="noStrike" cap="none" normalizeH="0" baseline="0" noProof="0">
                    <a:ln>
                      <a:noFill/>
                    </a:ln>
                    <a:solidFill>
                      <a:srgbClr val="FFFFFF">
                        <a:alpha val="99000"/>
                      </a:srgbClr>
                    </a:solidFill>
                    <a:uLnTx/>
                    <a:uFillTx/>
                    <a:ea typeface="Segoe UI" pitchFamily="34" charset="0"/>
                    <a:cs typeface="Segoe UI" pitchFamily="34" charset="0"/>
                  </a:rPr>
                  <a:t>Máquina Virtual</a:t>
                </a:r>
              </a:p>
            </p:txBody>
          </p:sp>
          <p:sp>
            <p:nvSpPr>
              <p:cNvPr id="64" name="Rectangle 63">
                <a:extLst>
                  <a:ext uri="{FF2B5EF4-FFF2-40B4-BE49-F238E27FC236}">
                    <a16:creationId xmlns:a16="http://schemas.microsoft.com/office/drawing/2014/main" id="{DE0DD56F-9D77-4E31-9F9D-40EC34BF9FF1}"/>
                  </a:ext>
                </a:extLst>
              </p:cNvPr>
              <p:cNvSpPr/>
              <p:nvPr/>
            </p:nvSpPr>
            <p:spPr>
              <a:xfrm>
                <a:off x="4410447" y="3825210"/>
                <a:ext cx="1645145" cy="381000"/>
              </a:xfrm>
              <a:prstGeom prst="rect">
                <a:avLst/>
              </a:prstGeom>
              <a:solidFill>
                <a:srgbClr val="008575"/>
              </a:solidFill>
              <a:ln w="9525" cap="flat" cmpd="sng" algn="ctr">
                <a:solidFill>
                  <a:srgbClr val="FFC000"/>
                </a:solid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pt-BR" sz="1300" b="0" i="0" u="none" strike="noStrike" cap="none" normalizeH="0" baseline="0" noProof="0">
                    <a:ln>
                      <a:noFill/>
                    </a:ln>
                    <a:solidFill>
                      <a:srgbClr val="FFFFFF">
                        <a:alpha val="99000"/>
                      </a:srgbClr>
                    </a:solidFill>
                    <a:uLnTx/>
                    <a:uFillTx/>
                    <a:ea typeface="Segoe UI" pitchFamily="34" charset="0"/>
                    <a:cs typeface="Segoe UI" pitchFamily="34" charset="0"/>
                  </a:rPr>
                  <a:t>Sistema Operacional</a:t>
                </a:r>
              </a:p>
            </p:txBody>
          </p:sp>
          <p:sp>
            <p:nvSpPr>
              <p:cNvPr id="65" name="Rectangle 64">
                <a:extLst>
                  <a:ext uri="{FF2B5EF4-FFF2-40B4-BE49-F238E27FC236}">
                    <a16:creationId xmlns:a16="http://schemas.microsoft.com/office/drawing/2014/main" id="{2C1DF327-C761-4607-B762-3CF5F9F236DF}"/>
                  </a:ext>
                </a:extLst>
              </p:cNvPr>
              <p:cNvSpPr/>
              <p:nvPr/>
            </p:nvSpPr>
            <p:spPr>
              <a:xfrm>
                <a:off x="4410447" y="2915572"/>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pt-BR" sz="1300" b="0" i="0" u="none" strike="noStrike" cap="none" normalizeH="0" baseline="0" noProof="0">
                    <a:ln>
                      <a:noFill/>
                    </a:ln>
                    <a:solidFill>
                      <a:srgbClr val="FFFFFF">
                        <a:alpha val="99000"/>
                      </a:srgbClr>
                    </a:solidFill>
                    <a:uLnTx/>
                    <a:uFillTx/>
                    <a:ea typeface="Segoe UI" pitchFamily="34" charset="0"/>
                    <a:cs typeface="Segoe UI" pitchFamily="34" charset="0"/>
                  </a:rPr>
                  <a:t>Aplicativos</a:t>
                </a:r>
              </a:p>
            </p:txBody>
          </p:sp>
          <p:sp>
            <p:nvSpPr>
              <p:cNvPr id="66" name="Rectangle 65">
                <a:extLst>
                  <a:ext uri="{FF2B5EF4-FFF2-40B4-BE49-F238E27FC236}">
                    <a16:creationId xmlns:a16="http://schemas.microsoft.com/office/drawing/2014/main" id="{69E08269-41BB-413B-A32C-5D60C117F6E0}"/>
                  </a:ext>
                </a:extLst>
              </p:cNvPr>
              <p:cNvSpPr/>
              <p:nvPr/>
            </p:nvSpPr>
            <p:spPr>
              <a:xfrm>
                <a:off x="4410447" y="2460753"/>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pt-BR" sz="1300" b="0" i="0" u="none" strike="noStrike" cap="none" normalizeH="0" baseline="0" noProof="0">
                    <a:ln>
                      <a:noFill/>
                    </a:ln>
                    <a:solidFill>
                      <a:srgbClr val="FFFFFF">
                        <a:alpha val="99000"/>
                      </a:srgbClr>
                    </a:solidFill>
                    <a:uLnTx/>
                    <a:uFillTx/>
                    <a:ea typeface="Segoe UI" pitchFamily="34" charset="0"/>
                    <a:cs typeface="Segoe UI" pitchFamily="34" charset="0"/>
                  </a:rPr>
                  <a:t>Dados e Acesso -</a:t>
                </a:r>
              </a:p>
            </p:txBody>
          </p:sp>
          <p:sp>
            <p:nvSpPr>
              <p:cNvPr id="67" name="Rectangle 66">
                <a:extLst>
                  <a:ext uri="{FF2B5EF4-FFF2-40B4-BE49-F238E27FC236}">
                    <a16:creationId xmlns:a16="http://schemas.microsoft.com/office/drawing/2014/main" id="{13654DEB-AB24-4530-806C-BC5524506208}"/>
                  </a:ext>
                </a:extLst>
              </p:cNvPr>
              <p:cNvSpPr/>
              <p:nvPr/>
            </p:nvSpPr>
            <p:spPr>
              <a:xfrm>
                <a:off x="4410447" y="3370391"/>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pt-BR" sz="1300" b="0" i="0" u="none" strike="noStrike" cap="none" normalizeH="0" baseline="0" noProof="0">
                    <a:ln>
                      <a:noFill/>
                    </a:ln>
                    <a:solidFill>
                      <a:srgbClr val="FFFFFF">
                        <a:alpha val="99000"/>
                      </a:srgbClr>
                    </a:solidFill>
                    <a:uLnTx/>
                    <a:uFillTx/>
                    <a:ea typeface="Segoe UI" pitchFamily="34" charset="0"/>
                    <a:cs typeface="Segoe UI" pitchFamily="34" charset="0"/>
                  </a:rPr>
                  <a:t>Runtime</a:t>
                </a:r>
              </a:p>
            </p:txBody>
          </p:sp>
        </p:grpSp>
        <p:sp>
          <p:nvSpPr>
            <p:cNvPr id="68" name="Rectangle 67">
              <a:extLst>
                <a:ext uri="{FF2B5EF4-FFF2-40B4-BE49-F238E27FC236}">
                  <a16:creationId xmlns:a16="http://schemas.microsoft.com/office/drawing/2014/main" id="{20DD6C99-26E1-432C-883F-09C90B36E556}"/>
                </a:ext>
              </a:extLst>
            </p:cNvPr>
            <p:cNvSpPr/>
            <p:nvPr/>
          </p:nvSpPr>
          <p:spPr>
            <a:xfrm>
              <a:off x="5378940" y="1494810"/>
              <a:ext cx="2179140" cy="640080"/>
            </a:xfrm>
            <a:prstGeom prst="rect">
              <a:avLst/>
            </a:prstGeom>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836" fontAlgn="base">
                <a:spcAft>
                  <a:spcPct val="0"/>
                </a:spcAft>
              </a:pPr>
              <a:r>
                <a:rPr lang="pt-BR" sz="2000" b="1">
                  <a:solidFill>
                    <a:schemeClr val="tx1">
                      <a:alpha val="99000"/>
                    </a:schemeClr>
                  </a:solidFill>
                  <a:highlight>
                    <a:srgbClr val="FFFFFF"/>
                  </a:highlight>
                  <a:ea typeface="Kozuka Gothic Pro R" pitchFamily="34" charset="-128"/>
                </a:rPr>
                <a:t>Plataforma</a:t>
              </a:r>
            </a:p>
            <a:p>
              <a:pPr algn="ctr" defTabSz="1218936"/>
              <a:r>
                <a:rPr lang="pt-BR" sz="2000" b="1">
                  <a:solidFill>
                    <a:schemeClr val="tx1">
                      <a:alpha val="99000"/>
                    </a:schemeClr>
                  </a:solidFill>
                  <a:highlight>
                    <a:srgbClr val="FFFFFF"/>
                  </a:highlight>
                  <a:ea typeface="Kozuka Gothic Pro R" pitchFamily="34" charset="-128"/>
                </a:rPr>
                <a:t>(Como Serviço)</a:t>
              </a:r>
            </a:p>
          </p:txBody>
        </p:sp>
        <p:grpSp>
          <p:nvGrpSpPr>
            <p:cNvPr id="69" name="Group 68">
              <a:extLst>
                <a:ext uri="{FF2B5EF4-FFF2-40B4-BE49-F238E27FC236}">
                  <a16:creationId xmlns:a16="http://schemas.microsoft.com/office/drawing/2014/main" id="{CF6B06AD-6C3B-40B6-A8E4-24BD995A4749}"/>
                </a:ext>
              </a:extLst>
            </p:cNvPr>
            <p:cNvGrpSpPr/>
            <p:nvPr/>
          </p:nvGrpSpPr>
          <p:grpSpPr>
            <a:xfrm>
              <a:off x="5602718" y="2282956"/>
              <a:ext cx="1638240" cy="3575799"/>
              <a:chOff x="6966542" y="2460752"/>
              <a:chExt cx="1638240" cy="3575799"/>
            </a:xfrm>
          </p:grpSpPr>
          <p:sp>
            <p:nvSpPr>
              <p:cNvPr id="70" name="Rectangle 69">
                <a:extLst>
                  <a:ext uri="{FF2B5EF4-FFF2-40B4-BE49-F238E27FC236}">
                    <a16:creationId xmlns:a16="http://schemas.microsoft.com/office/drawing/2014/main" id="{2158F502-BDDB-47BD-9CCB-85FAAE51D9C7}"/>
                  </a:ext>
                </a:extLst>
              </p:cNvPr>
              <p:cNvSpPr/>
              <p:nvPr/>
            </p:nvSpPr>
            <p:spPr>
              <a:xfrm>
                <a:off x="6966542" y="5200734"/>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pt-BR" sz="1300" b="0" i="0" u="none" strike="noStrike" cap="none" normalizeH="0" baseline="0" noProof="0">
                    <a:ln>
                      <a:noFill/>
                    </a:ln>
                    <a:solidFill>
                      <a:srgbClr val="FFFFFF">
                        <a:alpha val="99000"/>
                      </a:srgbClr>
                    </a:solidFill>
                    <a:uLnTx/>
                    <a:uFillTx/>
                    <a:ea typeface="Segoe UI" pitchFamily="34" charset="0"/>
                    <a:cs typeface="Segoe UI" pitchFamily="34" charset="0"/>
                  </a:rPr>
                  <a:t>Rede</a:t>
                </a:r>
              </a:p>
            </p:txBody>
          </p:sp>
          <p:sp>
            <p:nvSpPr>
              <p:cNvPr id="71" name="Rectangle 70">
                <a:extLst>
                  <a:ext uri="{FF2B5EF4-FFF2-40B4-BE49-F238E27FC236}">
                    <a16:creationId xmlns:a16="http://schemas.microsoft.com/office/drawing/2014/main" id="{2BABBED3-8B91-4E43-91A8-0D1A5DB8ED25}"/>
                  </a:ext>
                </a:extLst>
              </p:cNvPr>
              <p:cNvSpPr/>
              <p:nvPr/>
            </p:nvSpPr>
            <p:spPr>
              <a:xfrm>
                <a:off x="6966542" y="4745915"/>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pt-BR" sz="1300" b="0" i="0" u="none" strike="noStrike" cap="none" normalizeH="0" baseline="0" noProof="0">
                    <a:ln>
                      <a:noFill/>
                    </a:ln>
                    <a:solidFill>
                      <a:srgbClr val="FFFFFF">
                        <a:alpha val="99000"/>
                      </a:srgbClr>
                    </a:solidFill>
                    <a:uLnTx/>
                    <a:uFillTx/>
                    <a:ea typeface="Segoe UI" pitchFamily="34" charset="0"/>
                    <a:cs typeface="Segoe UI" pitchFamily="34" charset="0"/>
                  </a:rPr>
                  <a:t>Computação</a:t>
                </a:r>
              </a:p>
            </p:txBody>
          </p:sp>
          <p:sp>
            <p:nvSpPr>
              <p:cNvPr id="72" name="Rectangle 71">
                <a:extLst>
                  <a:ext uri="{FF2B5EF4-FFF2-40B4-BE49-F238E27FC236}">
                    <a16:creationId xmlns:a16="http://schemas.microsoft.com/office/drawing/2014/main" id="{137CD9AA-7E19-4934-A91C-6A4CF6CA2674}"/>
                  </a:ext>
                </a:extLst>
              </p:cNvPr>
              <p:cNvSpPr/>
              <p:nvPr/>
            </p:nvSpPr>
            <p:spPr>
              <a:xfrm>
                <a:off x="6966542" y="5655551"/>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pt-BR" sz="1300" b="0" i="0" u="none" strike="noStrike" cap="none" normalizeH="0" baseline="0" noProof="0">
                    <a:ln>
                      <a:noFill/>
                    </a:ln>
                    <a:solidFill>
                      <a:srgbClr val="FFFFFF">
                        <a:alpha val="99000"/>
                      </a:srgbClr>
                    </a:solidFill>
                    <a:uLnTx/>
                    <a:uFillTx/>
                    <a:ea typeface="Segoe UI" pitchFamily="34" charset="0"/>
                    <a:cs typeface="Segoe UI" pitchFamily="34" charset="0"/>
                  </a:rPr>
                  <a:t>Armazenamento</a:t>
                </a:r>
              </a:p>
            </p:txBody>
          </p:sp>
          <p:sp>
            <p:nvSpPr>
              <p:cNvPr id="73" name="Rectangle 72">
                <a:extLst>
                  <a:ext uri="{FF2B5EF4-FFF2-40B4-BE49-F238E27FC236}">
                    <a16:creationId xmlns:a16="http://schemas.microsoft.com/office/drawing/2014/main" id="{6558D6D2-DECA-4719-BD29-9F74253440FA}"/>
                  </a:ext>
                </a:extLst>
              </p:cNvPr>
              <p:cNvSpPr/>
              <p:nvPr/>
            </p:nvSpPr>
            <p:spPr>
              <a:xfrm>
                <a:off x="6966542" y="4280028"/>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pt-BR" sz="1300" b="0" i="0" u="none" strike="noStrike" cap="none" normalizeH="0" baseline="0" noProof="0" dirty="0">
                    <a:ln>
                      <a:noFill/>
                    </a:ln>
                    <a:solidFill>
                      <a:srgbClr val="FFFFFF">
                        <a:alpha val="99000"/>
                      </a:srgbClr>
                    </a:solidFill>
                    <a:uLnTx/>
                    <a:uFillTx/>
                    <a:ea typeface="Segoe UI" pitchFamily="34" charset="0"/>
                    <a:cs typeface="Segoe UI" pitchFamily="34" charset="0"/>
                  </a:rPr>
                  <a:t>Máquina Virtual</a:t>
                </a:r>
              </a:p>
            </p:txBody>
          </p:sp>
          <p:sp>
            <p:nvSpPr>
              <p:cNvPr id="74" name="Rectangle 73">
                <a:extLst>
                  <a:ext uri="{FF2B5EF4-FFF2-40B4-BE49-F238E27FC236}">
                    <a16:creationId xmlns:a16="http://schemas.microsoft.com/office/drawing/2014/main" id="{848F9CE6-82E5-46E2-B87C-3F7A3C0B6E64}"/>
                  </a:ext>
                </a:extLst>
              </p:cNvPr>
              <p:cNvSpPr/>
              <p:nvPr/>
            </p:nvSpPr>
            <p:spPr>
              <a:xfrm>
                <a:off x="6966542" y="3825209"/>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pt-BR" sz="1300" b="0" i="0" u="none" strike="noStrike" cap="none" normalizeH="0" baseline="0" noProof="0">
                    <a:ln>
                      <a:noFill/>
                    </a:ln>
                    <a:solidFill>
                      <a:srgbClr val="FFFFFF">
                        <a:alpha val="99000"/>
                      </a:srgbClr>
                    </a:solidFill>
                    <a:uLnTx/>
                    <a:uFillTx/>
                    <a:ea typeface="Segoe UI" pitchFamily="34" charset="0"/>
                    <a:cs typeface="Segoe UI" pitchFamily="34" charset="0"/>
                  </a:rPr>
                  <a:t>Sistema Operacional</a:t>
                </a:r>
              </a:p>
            </p:txBody>
          </p:sp>
          <p:sp>
            <p:nvSpPr>
              <p:cNvPr id="75" name="Rectangle 74">
                <a:extLst>
                  <a:ext uri="{FF2B5EF4-FFF2-40B4-BE49-F238E27FC236}">
                    <a16:creationId xmlns:a16="http://schemas.microsoft.com/office/drawing/2014/main" id="{8AE02F46-CE58-4A34-B2DD-06BD242AF095}"/>
                  </a:ext>
                </a:extLst>
              </p:cNvPr>
              <p:cNvSpPr/>
              <p:nvPr/>
            </p:nvSpPr>
            <p:spPr>
              <a:xfrm>
                <a:off x="6966542" y="2460752"/>
                <a:ext cx="1638240"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pt-BR" sz="1300" b="0" i="0" u="none" strike="noStrike" cap="none" normalizeH="0" baseline="0" noProof="0">
                    <a:ln>
                      <a:noFill/>
                    </a:ln>
                    <a:solidFill>
                      <a:srgbClr val="FFFFFF">
                        <a:alpha val="99000"/>
                      </a:srgbClr>
                    </a:solidFill>
                    <a:uLnTx/>
                    <a:uFillTx/>
                    <a:ea typeface="Segoe UI" pitchFamily="34" charset="0"/>
                    <a:cs typeface="Segoe UI" pitchFamily="34" charset="0"/>
                  </a:rPr>
                  <a:t>Dados e Acesso -</a:t>
                </a:r>
              </a:p>
            </p:txBody>
          </p:sp>
          <p:sp>
            <p:nvSpPr>
              <p:cNvPr id="76" name="Rectangle 75">
                <a:extLst>
                  <a:ext uri="{FF2B5EF4-FFF2-40B4-BE49-F238E27FC236}">
                    <a16:creationId xmlns:a16="http://schemas.microsoft.com/office/drawing/2014/main" id="{11B690FA-4E0B-4D86-B7A3-A166BEA77726}"/>
                  </a:ext>
                </a:extLst>
              </p:cNvPr>
              <p:cNvSpPr/>
              <p:nvPr/>
            </p:nvSpPr>
            <p:spPr>
              <a:xfrm>
                <a:off x="6966542" y="3370390"/>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pt-BR" sz="1300" b="0" i="0" u="none" strike="noStrike" cap="none" normalizeH="0" baseline="0" noProof="0">
                    <a:ln>
                      <a:noFill/>
                    </a:ln>
                    <a:solidFill>
                      <a:srgbClr val="FFFFFF">
                        <a:alpha val="99000"/>
                      </a:srgbClr>
                    </a:solidFill>
                    <a:uLnTx/>
                    <a:uFillTx/>
                    <a:ea typeface="Segoe UI" pitchFamily="34" charset="0"/>
                    <a:cs typeface="Segoe UI" pitchFamily="34" charset="0"/>
                  </a:rPr>
                  <a:t>Runtime</a:t>
                </a:r>
              </a:p>
            </p:txBody>
          </p:sp>
          <p:sp>
            <p:nvSpPr>
              <p:cNvPr id="77" name="Rectangle 76">
                <a:extLst>
                  <a:ext uri="{FF2B5EF4-FFF2-40B4-BE49-F238E27FC236}">
                    <a16:creationId xmlns:a16="http://schemas.microsoft.com/office/drawing/2014/main" id="{206BCAD0-993F-4DC5-B4C2-128560356C78}"/>
                  </a:ext>
                </a:extLst>
              </p:cNvPr>
              <p:cNvSpPr/>
              <p:nvPr/>
            </p:nvSpPr>
            <p:spPr>
              <a:xfrm>
                <a:off x="6966542" y="2915571"/>
                <a:ext cx="1638240"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pt-BR" sz="1300" b="0" i="0" u="none" strike="noStrike" cap="none" normalizeH="0" baseline="0" noProof="0">
                    <a:ln>
                      <a:noFill/>
                    </a:ln>
                    <a:solidFill>
                      <a:srgbClr val="FFFFFF">
                        <a:alpha val="99000"/>
                      </a:srgbClr>
                    </a:solidFill>
                    <a:uLnTx/>
                    <a:uFillTx/>
                    <a:ea typeface="Segoe UI" pitchFamily="34" charset="0"/>
                    <a:cs typeface="Segoe UI" pitchFamily="34" charset="0"/>
                  </a:rPr>
                  <a:t>Aplicativos</a:t>
                </a:r>
              </a:p>
            </p:txBody>
          </p:sp>
        </p:grpSp>
        <p:sp>
          <p:nvSpPr>
            <p:cNvPr id="78" name="Rectangle 77">
              <a:extLst>
                <a:ext uri="{FF2B5EF4-FFF2-40B4-BE49-F238E27FC236}">
                  <a16:creationId xmlns:a16="http://schemas.microsoft.com/office/drawing/2014/main" id="{47B2DE98-9258-4F61-93F9-69A0F2B73D6E}"/>
                </a:ext>
              </a:extLst>
            </p:cNvPr>
            <p:cNvSpPr/>
            <p:nvPr/>
          </p:nvSpPr>
          <p:spPr>
            <a:xfrm>
              <a:off x="7399770" y="1494810"/>
              <a:ext cx="2177273" cy="640080"/>
            </a:xfrm>
            <a:prstGeom prst="rect">
              <a:avLst/>
            </a:prstGeom>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836" fontAlgn="base">
                <a:spcAft>
                  <a:spcPct val="0"/>
                </a:spcAft>
              </a:pPr>
              <a:r>
                <a:rPr lang="pt-BR" sz="2000" b="1">
                  <a:solidFill>
                    <a:schemeClr val="tx1">
                      <a:alpha val="99000"/>
                    </a:schemeClr>
                  </a:solidFill>
                  <a:highlight>
                    <a:srgbClr val="FFFFFF"/>
                  </a:highlight>
                  <a:ea typeface="Kozuka Gothic Pro R" pitchFamily="34" charset="-128"/>
                </a:rPr>
                <a:t>Software</a:t>
              </a:r>
            </a:p>
            <a:p>
              <a:pPr algn="ctr" defTabSz="1218936"/>
              <a:r>
                <a:rPr lang="pt-BR" sz="2000" b="1">
                  <a:solidFill>
                    <a:schemeClr val="tx1">
                      <a:alpha val="99000"/>
                    </a:schemeClr>
                  </a:solidFill>
                  <a:highlight>
                    <a:srgbClr val="FFFFFF"/>
                  </a:highlight>
                  <a:ea typeface="Kozuka Gothic Pro R" pitchFamily="34" charset="-128"/>
                </a:rPr>
                <a:t>(Como Serviço)</a:t>
              </a:r>
            </a:p>
          </p:txBody>
        </p:sp>
        <p:grpSp>
          <p:nvGrpSpPr>
            <p:cNvPr id="79" name="Group 78">
              <a:extLst>
                <a:ext uri="{FF2B5EF4-FFF2-40B4-BE49-F238E27FC236}">
                  <a16:creationId xmlns:a16="http://schemas.microsoft.com/office/drawing/2014/main" id="{1422EF3D-6160-4A2F-86A4-DCDC02110257}"/>
                </a:ext>
              </a:extLst>
            </p:cNvPr>
            <p:cNvGrpSpPr/>
            <p:nvPr/>
          </p:nvGrpSpPr>
          <p:grpSpPr>
            <a:xfrm>
              <a:off x="7593286" y="2257552"/>
              <a:ext cx="1638240" cy="3575799"/>
              <a:chOff x="9523110" y="2460749"/>
              <a:chExt cx="1638240" cy="3575799"/>
            </a:xfrm>
          </p:grpSpPr>
          <p:sp>
            <p:nvSpPr>
              <p:cNvPr id="80" name="Rectangle 79">
                <a:extLst>
                  <a:ext uri="{FF2B5EF4-FFF2-40B4-BE49-F238E27FC236}">
                    <a16:creationId xmlns:a16="http://schemas.microsoft.com/office/drawing/2014/main" id="{9E1C6C00-2154-46C7-A133-46AF79661431}"/>
                  </a:ext>
                </a:extLst>
              </p:cNvPr>
              <p:cNvSpPr/>
              <p:nvPr/>
            </p:nvSpPr>
            <p:spPr>
              <a:xfrm>
                <a:off x="9523110" y="5200731"/>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pt-BR" sz="1300" b="0" i="0" u="none" strike="noStrike" cap="none" normalizeH="0" baseline="0" noProof="0">
                    <a:ln>
                      <a:noFill/>
                    </a:ln>
                    <a:solidFill>
                      <a:srgbClr val="FFFFFF">
                        <a:alpha val="99000"/>
                      </a:srgbClr>
                    </a:solidFill>
                    <a:uLnTx/>
                    <a:uFillTx/>
                    <a:ea typeface="Segoe UI" pitchFamily="34" charset="0"/>
                    <a:cs typeface="Segoe UI" pitchFamily="34" charset="0"/>
                  </a:rPr>
                  <a:t>Rede</a:t>
                </a:r>
              </a:p>
            </p:txBody>
          </p:sp>
          <p:sp>
            <p:nvSpPr>
              <p:cNvPr id="81" name="Rectangle 80">
                <a:extLst>
                  <a:ext uri="{FF2B5EF4-FFF2-40B4-BE49-F238E27FC236}">
                    <a16:creationId xmlns:a16="http://schemas.microsoft.com/office/drawing/2014/main" id="{8101A16C-9E65-4DAF-85A6-3E6CB98273F3}"/>
                  </a:ext>
                </a:extLst>
              </p:cNvPr>
              <p:cNvSpPr/>
              <p:nvPr/>
            </p:nvSpPr>
            <p:spPr>
              <a:xfrm>
                <a:off x="9523110" y="4745912"/>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pt-BR" sz="1300" b="0" i="0" u="none" strike="noStrike" cap="none" normalizeH="0" baseline="0" noProof="0">
                    <a:ln>
                      <a:noFill/>
                    </a:ln>
                    <a:solidFill>
                      <a:srgbClr val="FFFFFF">
                        <a:alpha val="99000"/>
                      </a:srgbClr>
                    </a:solidFill>
                    <a:uLnTx/>
                    <a:uFillTx/>
                    <a:ea typeface="Segoe UI" pitchFamily="34" charset="0"/>
                    <a:cs typeface="Segoe UI" pitchFamily="34" charset="0"/>
                  </a:rPr>
                  <a:t>Computação</a:t>
                </a:r>
              </a:p>
            </p:txBody>
          </p:sp>
          <p:sp>
            <p:nvSpPr>
              <p:cNvPr id="82" name="Rectangle 81">
                <a:extLst>
                  <a:ext uri="{FF2B5EF4-FFF2-40B4-BE49-F238E27FC236}">
                    <a16:creationId xmlns:a16="http://schemas.microsoft.com/office/drawing/2014/main" id="{81003D6F-234A-4EA9-BDB3-B02EE753B14E}"/>
                  </a:ext>
                </a:extLst>
              </p:cNvPr>
              <p:cNvSpPr/>
              <p:nvPr/>
            </p:nvSpPr>
            <p:spPr>
              <a:xfrm>
                <a:off x="9523110" y="4280025"/>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pt-BR" sz="1300" b="0" i="0" u="none" strike="noStrike" cap="none" normalizeH="0" baseline="0" noProof="0">
                    <a:ln>
                      <a:noFill/>
                    </a:ln>
                    <a:solidFill>
                      <a:srgbClr val="FFFFFF">
                        <a:alpha val="99000"/>
                      </a:srgbClr>
                    </a:solidFill>
                    <a:uLnTx/>
                    <a:uFillTx/>
                    <a:ea typeface="Segoe UI" pitchFamily="34" charset="0"/>
                    <a:cs typeface="Segoe UI" pitchFamily="34" charset="0"/>
                  </a:rPr>
                  <a:t>Máquina Virtual</a:t>
                </a:r>
              </a:p>
            </p:txBody>
          </p:sp>
          <p:sp>
            <p:nvSpPr>
              <p:cNvPr id="83" name="Rectangle 82">
                <a:extLst>
                  <a:ext uri="{FF2B5EF4-FFF2-40B4-BE49-F238E27FC236}">
                    <a16:creationId xmlns:a16="http://schemas.microsoft.com/office/drawing/2014/main" id="{B284D65F-6936-41BA-93E4-42CA0FA4CDAE}"/>
                  </a:ext>
                </a:extLst>
              </p:cNvPr>
              <p:cNvSpPr/>
              <p:nvPr/>
            </p:nvSpPr>
            <p:spPr>
              <a:xfrm>
                <a:off x="9523110" y="3825206"/>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pt-BR" sz="1300" b="0" i="0" u="none" strike="noStrike" cap="none" normalizeH="0" baseline="0" noProof="0">
                    <a:ln>
                      <a:noFill/>
                    </a:ln>
                    <a:solidFill>
                      <a:srgbClr val="FFFFFF">
                        <a:alpha val="99000"/>
                      </a:srgbClr>
                    </a:solidFill>
                    <a:uLnTx/>
                    <a:uFillTx/>
                    <a:ea typeface="Segoe UI" pitchFamily="34" charset="0"/>
                    <a:cs typeface="Segoe UI" pitchFamily="34" charset="0"/>
                  </a:rPr>
                  <a:t>Sistema Operacional</a:t>
                </a:r>
              </a:p>
            </p:txBody>
          </p:sp>
          <p:sp>
            <p:nvSpPr>
              <p:cNvPr id="84" name="Rectangle 83">
                <a:extLst>
                  <a:ext uri="{FF2B5EF4-FFF2-40B4-BE49-F238E27FC236}">
                    <a16:creationId xmlns:a16="http://schemas.microsoft.com/office/drawing/2014/main" id="{F0A0D202-7E9C-4135-9535-F89E837036B4}"/>
                  </a:ext>
                </a:extLst>
              </p:cNvPr>
              <p:cNvSpPr/>
              <p:nvPr/>
            </p:nvSpPr>
            <p:spPr>
              <a:xfrm>
                <a:off x="9523110" y="2460749"/>
                <a:ext cx="1638240" cy="381000"/>
              </a:xfrm>
              <a:prstGeom prst="rect">
                <a:avLst/>
              </a:prstGeom>
              <a:solidFill>
                <a:srgbClr val="008575"/>
              </a:solidFill>
              <a:ln w="9525" cap="flat" cmpd="sng" algn="ctr">
                <a:solidFill>
                  <a:srgbClr val="FFC000">
                    <a:shade val="95000"/>
                    <a:satMod val="105000"/>
                  </a:srgbClr>
                </a:solid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pt-BR" sz="1300" b="0" i="0" u="none" strike="noStrike" cap="none" normalizeH="0" baseline="0" noProof="0">
                    <a:ln>
                      <a:noFill/>
                    </a:ln>
                    <a:solidFill>
                      <a:srgbClr val="FFFFFF">
                        <a:alpha val="99000"/>
                      </a:srgbClr>
                    </a:solidFill>
                    <a:uLnTx/>
                    <a:uFillTx/>
                    <a:ea typeface="Segoe UI" pitchFamily="34" charset="0"/>
                    <a:cs typeface="Segoe UI" pitchFamily="34" charset="0"/>
                  </a:rPr>
                  <a:t>Dados e Acesso -</a:t>
                </a:r>
              </a:p>
            </p:txBody>
          </p:sp>
          <p:sp>
            <p:nvSpPr>
              <p:cNvPr id="85" name="Rectangle 84">
                <a:extLst>
                  <a:ext uri="{FF2B5EF4-FFF2-40B4-BE49-F238E27FC236}">
                    <a16:creationId xmlns:a16="http://schemas.microsoft.com/office/drawing/2014/main" id="{1A24DF0F-E1B0-494C-A315-9A95C75CEE8C}"/>
                  </a:ext>
                </a:extLst>
              </p:cNvPr>
              <p:cNvSpPr/>
              <p:nvPr/>
            </p:nvSpPr>
            <p:spPr>
              <a:xfrm>
                <a:off x="9523110" y="3370387"/>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pt-BR" sz="1300" b="0" i="0" u="none" strike="noStrike" cap="none" normalizeH="0" baseline="0" noProof="0">
                    <a:ln>
                      <a:noFill/>
                    </a:ln>
                    <a:solidFill>
                      <a:srgbClr val="FFFFFF">
                        <a:alpha val="99000"/>
                      </a:srgbClr>
                    </a:solidFill>
                    <a:uLnTx/>
                    <a:uFillTx/>
                    <a:ea typeface="Segoe UI" pitchFamily="34" charset="0"/>
                    <a:cs typeface="Segoe UI" pitchFamily="34" charset="0"/>
                  </a:rPr>
                  <a:t>Runtime</a:t>
                </a:r>
              </a:p>
            </p:txBody>
          </p:sp>
          <p:sp>
            <p:nvSpPr>
              <p:cNvPr id="86" name="Rectangle 85">
                <a:extLst>
                  <a:ext uri="{FF2B5EF4-FFF2-40B4-BE49-F238E27FC236}">
                    <a16:creationId xmlns:a16="http://schemas.microsoft.com/office/drawing/2014/main" id="{6CA429E7-8123-4F8F-B295-17C7424D68F6}"/>
                  </a:ext>
                </a:extLst>
              </p:cNvPr>
              <p:cNvSpPr/>
              <p:nvPr/>
            </p:nvSpPr>
            <p:spPr>
              <a:xfrm>
                <a:off x="9523110" y="2915568"/>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pt-BR" sz="1300" b="0" i="0" u="none" strike="noStrike" cap="none" normalizeH="0" baseline="0" noProof="0">
                    <a:ln>
                      <a:noFill/>
                    </a:ln>
                    <a:solidFill>
                      <a:srgbClr val="FFFFFF">
                        <a:alpha val="99000"/>
                      </a:srgbClr>
                    </a:solidFill>
                    <a:uLnTx/>
                    <a:uFillTx/>
                    <a:ea typeface="Segoe UI" pitchFamily="34" charset="0"/>
                    <a:cs typeface="Segoe UI" pitchFamily="34" charset="0"/>
                  </a:rPr>
                  <a:t>Aplicativos</a:t>
                </a:r>
              </a:p>
            </p:txBody>
          </p:sp>
          <p:sp>
            <p:nvSpPr>
              <p:cNvPr id="87" name="Rectangle 86">
                <a:extLst>
                  <a:ext uri="{FF2B5EF4-FFF2-40B4-BE49-F238E27FC236}">
                    <a16:creationId xmlns:a16="http://schemas.microsoft.com/office/drawing/2014/main" id="{8D9B6949-F625-459A-9BA5-B63E4034D511}"/>
                  </a:ext>
                </a:extLst>
              </p:cNvPr>
              <p:cNvSpPr/>
              <p:nvPr/>
            </p:nvSpPr>
            <p:spPr>
              <a:xfrm>
                <a:off x="9523110" y="5655548"/>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pt-BR" sz="1300" b="0" i="0" u="none" strike="noStrike" cap="none" normalizeH="0" baseline="0" noProof="0">
                    <a:ln>
                      <a:noFill/>
                    </a:ln>
                    <a:solidFill>
                      <a:srgbClr val="FFFFFF">
                        <a:alpha val="99000"/>
                      </a:srgbClr>
                    </a:solidFill>
                    <a:uLnTx/>
                    <a:uFillTx/>
                    <a:ea typeface="Segoe UI" pitchFamily="34" charset="0"/>
                    <a:cs typeface="Segoe UI" pitchFamily="34" charset="0"/>
                  </a:rPr>
                  <a:t>Armazenamento</a:t>
                </a:r>
              </a:p>
            </p:txBody>
          </p:sp>
        </p:grpSp>
        <p:sp>
          <p:nvSpPr>
            <p:cNvPr id="88" name="Rectangle 87">
              <a:extLst>
                <a:ext uri="{FF2B5EF4-FFF2-40B4-BE49-F238E27FC236}">
                  <a16:creationId xmlns:a16="http://schemas.microsoft.com/office/drawing/2014/main" id="{270780A6-C3BC-4B28-B80A-55BDCDAF9BD7}"/>
                </a:ext>
              </a:extLst>
            </p:cNvPr>
            <p:cNvSpPr/>
            <p:nvPr/>
          </p:nvSpPr>
          <p:spPr bwMode="auto">
            <a:xfrm flipH="1">
              <a:off x="1029060" y="1244462"/>
              <a:ext cx="2179231" cy="4902338"/>
            </a:xfrm>
            <a:prstGeom prst="rect">
              <a:avLst/>
            </a:prstGeom>
            <a:noFill/>
            <a:ln w="9525" cap="flat" cmpd="sng" algn="ctr">
              <a:solidFill>
                <a:srgbClr val="FFFFFF">
                  <a:lumMod val="85000"/>
                </a:srgbClr>
              </a:solidFill>
              <a:prstDash val="solid"/>
              <a:headEnd type="none" w="med" len="med"/>
              <a:tailEnd type="none" w="med" len="med"/>
            </a:ln>
            <a:effectLst/>
          </p:spPr>
          <p:txBody>
            <a:bodyPr vert="horz" wrap="square" lIns="91404" tIns="45703" rIns="91404" bIns="45703" numCol="1" spcCol="0" rtlCol="0" anchor="ctr" anchorCtr="0" compatLnSpc="1">
              <a:prstTxWarp prst="textNoShape">
                <a:avLst/>
              </a:prstTxWarp>
            </a:bodyPr>
            <a:lstStyle/>
            <a:p>
              <a:pPr marL="0" marR="0" lvl="0" indent="0" algn="ctr" defTabSz="913788"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highlight>
                  <a:srgbClr val="FFFFFF"/>
                </a:highlight>
                <a:uLnTx/>
                <a:uFillTx/>
                <a:ea typeface="+mn-ea"/>
                <a:cs typeface="+mn-cs"/>
              </a:endParaRPr>
            </a:p>
          </p:txBody>
        </p:sp>
        <p:sp>
          <p:nvSpPr>
            <p:cNvPr id="89" name="Rectangle 88">
              <a:extLst>
                <a:ext uri="{FF2B5EF4-FFF2-40B4-BE49-F238E27FC236}">
                  <a16:creationId xmlns:a16="http://schemas.microsoft.com/office/drawing/2014/main" id="{FBF623C8-468D-4510-B434-5DCDF1CCC938}"/>
                </a:ext>
              </a:extLst>
            </p:cNvPr>
            <p:cNvSpPr/>
            <p:nvPr/>
          </p:nvSpPr>
          <p:spPr>
            <a:xfrm>
              <a:off x="9708339" y="3444110"/>
              <a:ext cx="2299339"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pt-BR" sz="1300" b="0" i="0" u="none" strike="noStrike" cap="none" spc="-50" normalizeH="0" noProof="0">
                  <a:ln>
                    <a:noFill/>
                  </a:ln>
                  <a:solidFill>
                    <a:srgbClr val="FFFFFF">
                      <a:alpha val="99000"/>
                    </a:srgbClr>
                  </a:solidFill>
                  <a:uLnTx/>
                  <a:uFillTx/>
                  <a:ea typeface="Segoe UI" pitchFamily="34" charset="0"/>
                  <a:cs typeface="Segoe UI" pitchFamily="34" charset="0"/>
                </a:rPr>
                <a:t>O Provedor de Nuvem Gerencia</a:t>
              </a:r>
            </a:p>
          </p:txBody>
        </p:sp>
        <p:sp>
          <p:nvSpPr>
            <p:cNvPr id="90" name="Rectangle 89">
              <a:extLst>
                <a:ext uri="{FF2B5EF4-FFF2-40B4-BE49-F238E27FC236}">
                  <a16:creationId xmlns:a16="http://schemas.microsoft.com/office/drawing/2014/main" id="{E390420B-4D9D-44C4-90AD-3B99FA80B03B}"/>
                </a:ext>
              </a:extLst>
            </p:cNvPr>
            <p:cNvSpPr/>
            <p:nvPr/>
          </p:nvSpPr>
          <p:spPr>
            <a:xfrm>
              <a:off x="9700803" y="2911339"/>
              <a:ext cx="2306875" cy="381000"/>
            </a:xfrm>
            <a:prstGeom prst="rect">
              <a:avLst/>
            </a:prstGeom>
            <a:solidFill>
              <a:srgbClr val="008575"/>
            </a:solidFill>
            <a:ln w="9525" cap="flat" cmpd="sng" algn="ctr">
              <a:solidFill>
                <a:srgbClr val="FFC000">
                  <a:shade val="95000"/>
                  <a:satMod val="105000"/>
                </a:srgbClr>
              </a:solid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pt-BR" sz="1300" b="0" i="0" u="none" strike="noStrike" cap="none" normalizeH="0" baseline="0" noProof="0">
                  <a:ln>
                    <a:noFill/>
                  </a:ln>
                  <a:solidFill>
                    <a:srgbClr val="FFFFFF">
                      <a:alpha val="99000"/>
                    </a:srgbClr>
                  </a:solidFill>
                  <a:uLnTx/>
                  <a:uFillTx/>
                  <a:ea typeface="Segoe UI" pitchFamily="34" charset="0"/>
                  <a:cs typeface="Segoe UI" pitchFamily="34" charset="0"/>
                </a:rPr>
                <a:t>Você Gerencia</a:t>
              </a:r>
            </a:p>
          </p:txBody>
        </p:sp>
      </p:grpSp>
      <p:sp>
        <p:nvSpPr>
          <p:cNvPr id="94" name="Rectangle 93">
            <a:extLst>
              <a:ext uri="{FF2B5EF4-FFF2-40B4-BE49-F238E27FC236}">
                <a16:creationId xmlns:a16="http://schemas.microsoft.com/office/drawing/2014/main" id="{63757DBD-7C0A-41BF-91DE-1821811900A0}"/>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pic>
        <p:nvPicPr>
          <p:cNvPr id="95" name="Picture 94" descr="A picture containing icon&#10;&#10;Description automatically generated">
            <a:extLst>
              <a:ext uri="{FF2B5EF4-FFF2-40B4-BE49-F238E27FC236}">
                <a16:creationId xmlns:a16="http://schemas.microsoft.com/office/drawing/2014/main" id="{B18DEEF7-8588-4B41-BED2-F47E53AF56FC}"/>
              </a:ext>
            </a:extLst>
          </p:cNvPr>
          <p:cNvPicPr>
            <a:picLocks noChangeAspect="1"/>
          </p:cNvPicPr>
          <p:nvPr/>
        </p:nvPicPr>
        <p:blipFill rotWithShape="1">
          <a:blip r:embed="rId3"/>
          <a:srcRect t="2416"/>
          <a:stretch/>
        </p:blipFill>
        <p:spPr>
          <a:xfrm rot="5400000">
            <a:off x="3541341" y="-2467572"/>
            <a:ext cx="6183086" cy="11118231"/>
          </a:xfrm>
          <a:prstGeom prst="rect">
            <a:avLst/>
          </a:prstGeom>
        </p:spPr>
      </p:pic>
      <p:pic>
        <p:nvPicPr>
          <p:cNvPr id="96" name="Picture 95" descr="A picture containing icon&#10;&#10;Description automatically generated">
            <a:extLst>
              <a:ext uri="{FF2B5EF4-FFF2-40B4-BE49-F238E27FC236}">
                <a16:creationId xmlns:a16="http://schemas.microsoft.com/office/drawing/2014/main" id="{1F2F6D96-20CF-4AD2-9E9E-C9C09396E3E7}"/>
              </a:ext>
            </a:extLst>
          </p:cNvPr>
          <p:cNvPicPr>
            <a:picLocks noChangeAspect="1"/>
          </p:cNvPicPr>
          <p:nvPr/>
        </p:nvPicPr>
        <p:blipFill rotWithShape="1">
          <a:blip r:embed="rId3"/>
          <a:srcRect t="1884"/>
          <a:stretch/>
        </p:blipFill>
        <p:spPr>
          <a:xfrm rot="16200000">
            <a:off x="1541480" y="1598086"/>
            <a:ext cx="3718433" cy="6801394"/>
          </a:xfrm>
          <a:prstGeom prst="rect">
            <a:avLst/>
          </a:prstGeom>
        </p:spPr>
      </p:pic>
      <p:pic>
        <p:nvPicPr>
          <p:cNvPr id="97" name="Picture 96" descr="A picture containing text, sign&#10;&#10;Description automatically generated">
            <a:extLst>
              <a:ext uri="{FF2B5EF4-FFF2-40B4-BE49-F238E27FC236}">
                <a16:creationId xmlns:a16="http://schemas.microsoft.com/office/drawing/2014/main" id="{C3D81750-178A-469F-B18C-BE2E4E5F82E3}"/>
              </a:ext>
            </a:extLst>
          </p:cNvPr>
          <p:cNvPicPr>
            <a:picLocks noChangeAspect="1"/>
          </p:cNvPicPr>
          <p:nvPr/>
        </p:nvPicPr>
        <p:blipFill>
          <a:blip r:embed="rId4"/>
          <a:stretch>
            <a:fillRect/>
          </a:stretch>
        </p:blipFill>
        <p:spPr>
          <a:xfrm>
            <a:off x="95702" y="155697"/>
            <a:ext cx="882366" cy="882366"/>
          </a:xfrm>
          <a:prstGeom prst="rect">
            <a:avLst/>
          </a:prstGeom>
        </p:spPr>
      </p:pic>
      <p:pic>
        <p:nvPicPr>
          <p:cNvPr id="98" name="Picture 97" descr="A close-up of a car's license plate&#10;&#10;Description automatically generated with low confidence">
            <a:extLst>
              <a:ext uri="{FF2B5EF4-FFF2-40B4-BE49-F238E27FC236}">
                <a16:creationId xmlns:a16="http://schemas.microsoft.com/office/drawing/2014/main" id="{0523F46F-F023-42BE-B6E0-586A6CDA124E}"/>
              </a:ext>
            </a:extLst>
          </p:cNvPr>
          <p:cNvPicPr>
            <a:picLocks noChangeAspect="1"/>
          </p:cNvPicPr>
          <p:nvPr/>
        </p:nvPicPr>
        <p:blipFill>
          <a:blip r:embed="rId5"/>
          <a:stretch>
            <a:fillRect/>
          </a:stretch>
        </p:blipFill>
        <p:spPr>
          <a:xfrm>
            <a:off x="11146660" y="-7277"/>
            <a:ext cx="1045340" cy="1045340"/>
          </a:xfrm>
          <a:prstGeom prst="rect">
            <a:avLst/>
          </a:prstGeom>
        </p:spPr>
      </p:pic>
      <p:pic>
        <p:nvPicPr>
          <p:cNvPr id="99" name="Picture 98" descr="Graphical user interface, text, application&#10;&#10;Description automatically generated">
            <a:extLst>
              <a:ext uri="{FF2B5EF4-FFF2-40B4-BE49-F238E27FC236}">
                <a16:creationId xmlns:a16="http://schemas.microsoft.com/office/drawing/2014/main" id="{2779E226-E502-406F-B49D-BD27D582567A}"/>
              </a:ext>
            </a:extLst>
          </p:cNvPr>
          <p:cNvPicPr>
            <a:picLocks noChangeAspect="1"/>
          </p:cNvPicPr>
          <p:nvPr/>
        </p:nvPicPr>
        <p:blipFill>
          <a:blip r:embed="rId6"/>
          <a:stretch>
            <a:fillRect/>
          </a:stretch>
        </p:blipFill>
        <p:spPr>
          <a:xfrm>
            <a:off x="11272476" y="674913"/>
            <a:ext cx="811473" cy="829541"/>
          </a:xfrm>
          <a:prstGeom prst="rect">
            <a:avLst/>
          </a:prstGeom>
        </p:spPr>
      </p:pic>
      <p:sp>
        <p:nvSpPr>
          <p:cNvPr id="100" name="Title 2">
            <a:extLst>
              <a:ext uri="{FF2B5EF4-FFF2-40B4-BE49-F238E27FC236}">
                <a16:creationId xmlns:a16="http://schemas.microsoft.com/office/drawing/2014/main" id="{7E81C0FE-8797-4E0A-819B-B9F915B51B86}"/>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spTree>
    <p:extLst>
      <p:ext uri="{BB962C8B-B14F-4D97-AF65-F5344CB8AC3E}">
        <p14:creationId xmlns:p14="http://schemas.microsoft.com/office/powerpoint/2010/main" val="3820881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36357" y="718331"/>
            <a:ext cx="11341268" cy="680196"/>
          </a:xfrm>
        </p:spPr>
        <p:txBody>
          <a:bodyPr/>
          <a:lstStyle/>
          <a:p>
            <a:pPr algn="ctr"/>
            <a:r>
              <a:rPr lang="pt-BR" dirty="0"/>
              <a:t>Computação sem Servidor</a:t>
            </a:r>
          </a:p>
        </p:txBody>
      </p:sp>
      <p:sp>
        <p:nvSpPr>
          <p:cNvPr id="4" name="TextBox 3">
            <a:extLst>
              <a:ext uri="{FF2B5EF4-FFF2-40B4-BE49-F238E27FC236}">
                <a16:creationId xmlns:a16="http://schemas.microsoft.com/office/drawing/2014/main" id="{1139CD20-695D-4DCD-AA05-7FDF166F7945}"/>
              </a:ext>
            </a:extLst>
          </p:cNvPr>
          <p:cNvSpPr txBox="1"/>
          <p:nvPr/>
        </p:nvSpPr>
        <p:spPr>
          <a:xfrm>
            <a:off x="836074" y="1945925"/>
            <a:ext cx="10247243" cy="1292662"/>
          </a:xfrm>
          <a:prstGeom prst="rect">
            <a:avLst/>
          </a:prstGeom>
          <a:noFill/>
        </p:spPr>
        <p:txBody>
          <a:bodyPr wrap="square" lIns="182880" tIns="146304" rIns="182880" bIns="146304" rtlCol="0">
            <a:spAutoFit/>
          </a:bodyPr>
          <a:lstStyle/>
          <a:p>
            <a:pPr>
              <a:lnSpc>
                <a:spcPct val="90000"/>
              </a:lnSpc>
              <a:spcAft>
                <a:spcPts val="600"/>
              </a:spcAft>
            </a:pPr>
            <a:r>
              <a:rPr lang="pt-BR" sz="2400" b="0" i="0" dirty="0"/>
              <a:t>Com</a:t>
            </a:r>
            <a:r>
              <a:rPr lang="pt-BR" sz="2400" b="0" i="0" dirty="0">
                <a:latin typeface="Segoe UI" panose="020B0502040204020203" pitchFamily="34" charset="0"/>
                <a:cs typeface="Segoe UI Semibold" panose="020B0702040204020203" pitchFamily="34" charset="0"/>
              </a:rPr>
              <a:t> </a:t>
            </a:r>
            <a:r>
              <a:rPr lang="pt-BR" sz="2400" b="0" i="0" dirty="0">
                <a:latin typeface="Segoe UI Semibold" panose="020B0702040204020203" pitchFamily="34" charset="0"/>
                <a:cs typeface="Segoe UI Semibold" panose="020B0702040204020203" pitchFamily="34" charset="0"/>
              </a:rPr>
              <a:t>aplicativos de computação sem servidor</a:t>
            </a:r>
            <a:r>
              <a:rPr lang="pt-BR" sz="2400" b="0" i="0" dirty="0">
                <a:latin typeface="Segoe UI" panose="020B0502040204020203" pitchFamily="34" charset="0"/>
              </a:rPr>
              <a:t>, o provedor de serviços de nuvem provisiona, escala e gerencia automaticamente a infraestrutura necessária para executar o código.</a:t>
            </a:r>
          </a:p>
        </p:txBody>
      </p:sp>
      <p:graphicFrame>
        <p:nvGraphicFramePr>
          <p:cNvPr id="2" name="Table 3">
            <a:extLst>
              <a:ext uri="{FF2B5EF4-FFF2-40B4-BE49-F238E27FC236}">
                <a16:creationId xmlns:a16="http://schemas.microsoft.com/office/drawing/2014/main" id="{7BC59E0D-DC75-41C7-B5E5-C4FCAB85827E}"/>
              </a:ext>
            </a:extLst>
          </p:cNvPr>
          <p:cNvGraphicFramePr>
            <a:graphicFrameLocks noGrp="1"/>
          </p:cNvGraphicFramePr>
          <p:nvPr>
            <p:extLst>
              <p:ext uri="{D42A27DB-BD31-4B8C-83A1-F6EECF244321}">
                <p14:modId xmlns:p14="http://schemas.microsoft.com/office/powerpoint/2010/main" val="1907125275"/>
              </p:ext>
            </p:extLst>
          </p:nvPr>
        </p:nvGraphicFramePr>
        <p:xfrm>
          <a:off x="112851" y="3040722"/>
          <a:ext cx="11243075" cy="3376784"/>
        </p:xfrm>
        <a:graphic>
          <a:graphicData uri="http://schemas.openxmlformats.org/drawingml/2006/table">
            <a:tbl>
              <a:tblPr firstRow="1" bandRow="1">
                <a:tableStyleId>{5C22544A-7EE6-4342-B048-85BDC9FD1C3A}</a:tableStyleId>
              </a:tblPr>
              <a:tblGrid>
                <a:gridCol w="2926329">
                  <a:extLst>
                    <a:ext uri="{9D8B030D-6E8A-4147-A177-3AD203B41FA5}">
                      <a16:colId xmlns:a16="http://schemas.microsoft.com/office/drawing/2014/main" val="536659598"/>
                    </a:ext>
                  </a:extLst>
                </a:gridCol>
                <a:gridCol w="8316746">
                  <a:extLst>
                    <a:ext uri="{9D8B030D-6E8A-4147-A177-3AD203B41FA5}">
                      <a16:colId xmlns:a16="http://schemas.microsoft.com/office/drawing/2014/main" val="2507611427"/>
                    </a:ext>
                  </a:extLst>
                </a:gridCol>
              </a:tblGrid>
              <a:tr h="1456544">
                <a:tc>
                  <a:txBody>
                    <a:bodyPr/>
                    <a:lstStyle/>
                    <a:p>
                      <a:endParaRPr lang="en-US" dirty="0">
                        <a:solidFill>
                          <a:schemeClr val="tx1"/>
                        </a:solidFill>
                      </a:endParaRPr>
                    </a:p>
                  </a:txBody>
                  <a:tcPr anchor="ctr">
                    <a:noFill/>
                  </a:tcPr>
                </a:tc>
                <a:tc>
                  <a:txBody>
                    <a:bodyPr/>
                    <a:lstStyle/>
                    <a:p>
                      <a:pPr marL="0" marR="0" lvl="0" indent="0" algn="l" rtl="0" eaLnBrk="1" fontAlgn="auto" latinLnBrk="0" hangingPunct="1">
                        <a:lnSpc>
                          <a:spcPct val="100000"/>
                        </a:lnSpc>
                        <a:spcBef>
                          <a:spcPts val="0"/>
                        </a:spcBef>
                        <a:spcAft>
                          <a:spcPts val="0"/>
                        </a:spcAft>
                        <a:buFontTx/>
                        <a:buNone/>
                      </a:pPr>
                      <a:r>
                        <a:rPr lang="pt-BR" sz="2400" dirty="0">
                          <a:solidFill>
                            <a:schemeClr val="tx1"/>
                          </a:solidFill>
                        </a:rPr>
                        <a:t>O </a:t>
                      </a:r>
                      <a:r>
                        <a:rPr lang="pt-BR" sz="2400" b="1" dirty="0">
                          <a:solidFill>
                            <a:schemeClr val="tx1"/>
                          </a:solidFill>
                        </a:rPr>
                        <a:t>Azure Functions </a:t>
                      </a:r>
                      <a:r>
                        <a:rPr lang="pt-BR" sz="2400" b="0" dirty="0">
                          <a:solidFill>
                            <a:schemeClr val="tx1"/>
                          </a:solidFill>
                        </a:rPr>
                        <a:t>é um código que está executando seu serviço e não a infraestrutura ou plataforma subjacente. </a:t>
                      </a:r>
                      <a:br>
                        <a:rPr lang="pt-BR" sz="2400" b="0" dirty="0">
                          <a:solidFill>
                            <a:schemeClr val="tx1"/>
                          </a:solidFill>
                        </a:rPr>
                      </a:br>
                      <a:r>
                        <a:rPr lang="pt-BR" sz="2400" b="0" dirty="0">
                          <a:solidFill>
                            <a:schemeClr val="tx1"/>
                          </a:solidFill>
                        </a:rPr>
                        <a:t>Ele cria a infraestrutura com base em um evento.</a:t>
                      </a:r>
                    </a:p>
                  </a:txBody>
                  <a:tcPr anchor="ctr">
                    <a:noFill/>
                  </a:tcPr>
                </a:tc>
                <a:extLst>
                  <a:ext uri="{0D108BD9-81ED-4DB2-BD59-A6C34878D82A}">
                    <a16:rowId xmlns:a16="http://schemas.microsoft.com/office/drawing/2014/main" val="3422174072"/>
                  </a:ext>
                </a:extLst>
              </a:tr>
              <a:tr h="1342992">
                <a:tc>
                  <a:txBody>
                    <a:bodyPr/>
                    <a:lstStyle/>
                    <a:p>
                      <a:endParaRPr lang="en-US" sz="2400" dirty="0">
                        <a:solidFill>
                          <a:schemeClr val="tx1"/>
                        </a:solidFill>
                      </a:endParaRPr>
                    </a:p>
                  </a:txBody>
                  <a:tcPr anchor="c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pt-BR" sz="2400" dirty="0">
                          <a:solidFill>
                            <a:schemeClr val="tx1"/>
                          </a:solidFill>
                        </a:rPr>
                        <a:t>Os </a:t>
                      </a:r>
                      <a:r>
                        <a:rPr lang="pt-BR" sz="2400" b="1" dirty="0">
                          <a:solidFill>
                            <a:schemeClr val="tx1"/>
                          </a:solidFill>
                        </a:rPr>
                        <a:t>Aplicativos Lógicos do Azure</a:t>
                      </a:r>
                      <a:r>
                        <a:rPr lang="pt-BR" sz="2400" dirty="0">
                          <a:solidFill>
                            <a:schemeClr val="tx1"/>
                          </a:solidFill>
                        </a:rPr>
                        <a:t> são um serviço de nuvem que ajuda na automatização e na orquestração de tarefas, processos empresariais e fluxos de trabalho quando </a:t>
                      </a:r>
                      <a:br>
                        <a:rPr lang="pt-BR" sz="2400" dirty="0">
                          <a:solidFill>
                            <a:schemeClr val="tx1"/>
                          </a:solidFill>
                        </a:rPr>
                      </a:br>
                      <a:r>
                        <a:rPr lang="pt-BR" sz="2400" dirty="0">
                          <a:solidFill>
                            <a:schemeClr val="tx1"/>
                          </a:solidFill>
                        </a:rPr>
                        <a:t>é preciso integrar aplicativos, dados, sistemas e serviços.</a:t>
                      </a:r>
                    </a:p>
                    <a:p>
                      <a:endParaRPr lang="en-US" sz="2400" dirty="0">
                        <a:solidFill>
                          <a:schemeClr val="tx1"/>
                        </a:solidFill>
                      </a:endParaRPr>
                    </a:p>
                  </a:txBody>
                  <a:tcPr anchor="ctr">
                    <a:noFill/>
                  </a:tcPr>
                </a:tc>
                <a:extLst>
                  <a:ext uri="{0D108BD9-81ED-4DB2-BD59-A6C34878D82A}">
                    <a16:rowId xmlns:a16="http://schemas.microsoft.com/office/drawing/2014/main" val="1968292496"/>
                  </a:ext>
                </a:extLst>
              </a:tr>
            </a:tbl>
          </a:graphicData>
        </a:graphic>
      </p:graphicFrame>
      <p:pic>
        <p:nvPicPr>
          <p:cNvPr id="3" name="Picture 2" descr="Ícone do Functions">
            <a:extLst>
              <a:ext uri="{FF2B5EF4-FFF2-40B4-BE49-F238E27FC236}">
                <a16:creationId xmlns:a16="http://schemas.microsoft.com/office/drawing/2014/main" id="{8CE58DD3-F46D-45A3-852C-738E261E2E89}"/>
              </a:ext>
            </a:extLst>
          </p:cNvPr>
          <p:cNvPicPr>
            <a:picLocks noChangeAspect="1"/>
          </p:cNvPicPr>
          <p:nvPr/>
        </p:nvPicPr>
        <p:blipFill>
          <a:blip r:embed="rId3"/>
          <a:stretch>
            <a:fillRect/>
          </a:stretch>
        </p:blipFill>
        <p:spPr>
          <a:xfrm>
            <a:off x="1562769" y="3257518"/>
            <a:ext cx="1117303" cy="1254801"/>
          </a:xfrm>
          <a:prstGeom prst="rect">
            <a:avLst/>
          </a:prstGeom>
        </p:spPr>
      </p:pic>
      <p:pic>
        <p:nvPicPr>
          <p:cNvPr id="12" name="Picture 11" descr="Ícone da Grade de Eventos">
            <a:extLst>
              <a:ext uri="{FF2B5EF4-FFF2-40B4-BE49-F238E27FC236}">
                <a16:creationId xmlns:a16="http://schemas.microsoft.com/office/drawing/2014/main" id="{B2D73169-752E-4B4D-8A8D-D113EECD879D}"/>
              </a:ext>
            </a:extLst>
          </p:cNvPr>
          <p:cNvPicPr>
            <a:picLocks noChangeAspect="1"/>
          </p:cNvPicPr>
          <p:nvPr/>
        </p:nvPicPr>
        <p:blipFill>
          <a:blip r:embed="rId4"/>
          <a:stretch>
            <a:fillRect/>
          </a:stretch>
        </p:blipFill>
        <p:spPr>
          <a:xfrm>
            <a:off x="1430202" y="4729114"/>
            <a:ext cx="1298061" cy="1285570"/>
          </a:xfrm>
          <a:prstGeom prst="rect">
            <a:avLst/>
          </a:prstGeom>
        </p:spPr>
      </p:pic>
      <p:sp>
        <p:nvSpPr>
          <p:cNvPr id="7" name="Rectangle 6">
            <a:extLst>
              <a:ext uri="{FF2B5EF4-FFF2-40B4-BE49-F238E27FC236}">
                <a16:creationId xmlns:a16="http://schemas.microsoft.com/office/drawing/2014/main" id="{19A0C0A1-1DCE-42BF-BA27-4CBED9F8BECC}"/>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pic>
        <p:nvPicPr>
          <p:cNvPr id="8" name="Picture 7" descr="A picture containing icon&#10;&#10;Description automatically generated">
            <a:extLst>
              <a:ext uri="{FF2B5EF4-FFF2-40B4-BE49-F238E27FC236}">
                <a16:creationId xmlns:a16="http://schemas.microsoft.com/office/drawing/2014/main" id="{3F1ACF2F-A746-4FB4-8170-7568501F1C1C}"/>
              </a:ext>
            </a:extLst>
          </p:cNvPr>
          <p:cNvPicPr>
            <a:picLocks noChangeAspect="1"/>
          </p:cNvPicPr>
          <p:nvPr/>
        </p:nvPicPr>
        <p:blipFill rotWithShape="1">
          <a:blip r:embed="rId5"/>
          <a:srcRect t="2416"/>
          <a:stretch/>
        </p:blipFill>
        <p:spPr>
          <a:xfrm rot="5400000">
            <a:off x="3541341" y="-2467572"/>
            <a:ext cx="6183086" cy="11118231"/>
          </a:xfrm>
          <a:prstGeom prst="rect">
            <a:avLst/>
          </a:prstGeom>
        </p:spPr>
      </p:pic>
      <p:pic>
        <p:nvPicPr>
          <p:cNvPr id="9" name="Picture 8" descr="A picture containing icon&#10;&#10;Description automatically generated">
            <a:extLst>
              <a:ext uri="{FF2B5EF4-FFF2-40B4-BE49-F238E27FC236}">
                <a16:creationId xmlns:a16="http://schemas.microsoft.com/office/drawing/2014/main" id="{F1C49405-7E46-4A3E-A7FC-C000E1D20FBF}"/>
              </a:ext>
            </a:extLst>
          </p:cNvPr>
          <p:cNvPicPr>
            <a:picLocks noChangeAspect="1"/>
          </p:cNvPicPr>
          <p:nvPr/>
        </p:nvPicPr>
        <p:blipFill rotWithShape="1">
          <a:blip r:embed="rId5"/>
          <a:srcRect t="1884"/>
          <a:stretch/>
        </p:blipFill>
        <p:spPr>
          <a:xfrm rot="16200000">
            <a:off x="1541480" y="1598086"/>
            <a:ext cx="3718433" cy="6801394"/>
          </a:xfrm>
          <a:prstGeom prst="rect">
            <a:avLst/>
          </a:prstGeom>
        </p:spPr>
      </p:pic>
      <p:pic>
        <p:nvPicPr>
          <p:cNvPr id="10" name="Picture 9" descr="A picture containing text, sign&#10;&#10;Description automatically generated">
            <a:extLst>
              <a:ext uri="{FF2B5EF4-FFF2-40B4-BE49-F238E27FC236}">
                <a16:creationId xmlns:a16="http://schemas.microsoft.com/office/drawing/2014/main" id="{CE63CDC4-9DDD-45DD-92E5-B58760BFB31D}"/>
              </a:ext>
            </a:extLst>
          </p:cNvPr>
          <p:cNvPicPr>
            <a:picLocks noChangeAspect="1"/>
          </p:cNvPicPr>
          <p:nvPr/>
        </p:nvPicPr>
        <p:blipFill>
          <a:blip r:embed="rId6"/>
          <a:stretch>
            <a:fillRect/>
          </a:stretch>
        </p:blipFill>
        <p:spPr>
          <a:xfrm>
            <a:off x="95702" y="155697"/>
            <a:ext cx="882366" cy="882366"/>
          </a:xfrm>
          <a:prstGeom prst="rect">
            <a:avLst/>
          </a:prstGeom>
        </p:spPr>
      </p:pic>
      <p:pic>
        <p:nvPicPr>
          <p:cNvPr id="11" name="Picture 10" descr="A close-up of a car's license plate&#10;&#10;Description automatically generated with low confidence">
            <a:extLst>
              <a:ext uri="{FF2B5EF4-FFF2-40B4-BE49-F238E27FC236}">
                <a16:creationId xmlns:a16="http://schemas.microsoft.com/office/drawing/2014/main" id="{CF807CA5-AC13-4CF8-BFDC-3524D3FE77CB}"/>
              </a:ext>
            </a:extLst>
          </p:cNvPr>
          <p:cNvPicPr>
            <a:picLocks noChangeAspect="1"/>
          </p:cNvPicPr>
          <p:nvPr/>
        </p:nvPicPr>
        <p:blipFill>
          <a:blip r:embed="rId7"/>
          <a:stretch>
            <a:fillRect/>
          </a:stretch>
        </p:blipFill>
        <p:spPr>
          <a:xfrm>
            <a:off x="11146660" y="-7277"/>
            <a:ext cx="1045340" cy="1045340"/>
          </a:xfrm>
          <a:prstGeom prst="rect">
            <a:avLst/>
          </a:prstGeom>
        </p:spPr>
      </p:pic>
      <p:pic>
        <p:nvPicPr>
          <p:cNvPr id="13" name="Picture 12" descr="Graphical user interface, text, application&#10;&#10;Description automatically generated">
            <a:extLst>
              <a:ext uri="{FF2B5EF4-FFF2-40B4-BE49-F238E27FC236}">
                <a16:creationId xmlns:a16="http://schemas.microsoft.com/office/drawing/2014/main" id="{D852C6CC-8040-447B-91A4-08EA3E9177D3}"/>
              </a:ext>
            </a:extLst>
          </p:cNvPr>
          <p:cNvPicPr>
            <a:picLocks noChangeAspect="1"/>
          </p:cNvPicPr>
          <p:nvPr/>
        </p:nvPicPr>
        <p:blipFill>
          <a:blip r:embed="rId8"/>
          <a:stretch>
            <a:fillRect/>
          </a:stretch>
        </p:blipFill>
        <p:spPr>
          <a:xfrm>
            <a:off x="11272476" y="674913"/>
            <a:ext cx="811473" cy="829541"/>
          </a:xfrm>
          <a:prstGeom prst="rect">
            <a:avLst/>
          </a:prstGeom>
        </p:spPr>
      </p:pic>
      <p:sp>
        <p:nvSpPr>
          <p:cNvPr id="14" name="Title 2">
            <a:extLst>
              <a:ext uri="{FF2B5EF4-FFF2-40B4-BE49-F238E27FC236}">
                <a16:creationId xmlns:a16="http://schemas.microsoft.com/office/drawing/2014/main" id="{4E3F0092-5420-4EA1-AFCD-BFF9D4142799}"/>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spTree>
    <p:extLst>
      <p:ext uri="{BB962C8B-B14F-4D97-AF65-F5344CB8AC3E}">
        <p14:creationId xmlns:p14="http://schemas.microsoft.com/office/powerpoint/2010/main" val="758652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picture containing text, clipart&#10;&#10;Description automatically generated">
            <a:extLst>
              <a:ext uri="{FF2B5EF4-FFF2-40B4-BE49-F238E27FC236}">
                <a16:creationId xmlns:a16="http://schemas.microsoft.com/office/drawing/2014/main" id="{DDF47AEF-30B0-40E2-BC49-6722444342E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464955" y="3561737"/>
            <a:ext cx="3230657" cy="2998331"/>
          </a:xfrm>
          <a:prstGeom prst="rect">
            <a:avLst/>
          </a:prstGeom>
        </p:spPr>
      </p:pic>
      <p:sp>
        <p:nvSpPr>
          <p:cNvPr id="23" name="Title 1">
            <a:extLst>
              <a:ext uri="{FF2B5EF4-FFF2-40B4-BE49-F238E27FC236}">
                <a16:creationId xmlns:a16="http://schemas.microsoft.com/office/drawing/2014/main" id="{D9DF1D16-6B8F-4A4B-A5EE-0F3F28031534}"/>
              </a:ext>
            </a:extLst>
          </p:cNvPr>
          <p:cNvSpPr txBox="1">
            <a:spLocks/>
          </p:cNvSpPr>
          <p:nvPr/>
        </p:nvSpPr>
        <p:spPr>
          <a:xfrm>
            <a:off x="1" y="2562447"/>
            <a:ext cx="12192000" cy="847029"/>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3200" b="0" kern="1200" cap="none" spc="-49" baseline="0">
                <a:ln w="3175">
                  <a:noFill/>
                </a:ln>
                <a:solidFill>
                  <a:srgbClr val="000000"/>
                </a:solidFill>
                <a:effectLst/>
                <a:latin typeface="+mj-lt"/>
                <a:ea typeface="+mn-ea"/>
                <a:cs typeface="Segoe UI" pitchFamily="34" charset="0"/>
              </a:defRPr>
            </a:lvl1pPr>
          </a:lstStyle>
          <a:p>
            <a:pPr algn="ctr"/>
            <a:r>
              <a:rPr lang="pt-BR" sz="5400" dirty="0">
                <a:solidFill>
                  <a:schemeClr val="tx2">
                    <a:lumMod val="50000"/>
                  </a:schemeClr>
                </a:solidFill>
              </a:rPr>
              <a:t>Teste de conhecimento</a:t>
            </a:r>
          </a:p>
        </p:txBody>
      </p:sp>
      <p:sp>
        <p:nvSpPr>
          <p:cNvPr id="32" name="Title 2">
            <a:extLst>
              <a:ext uri="{FF2B5EF4-FFF2-40B4-BE49-F238E27FC236}">
                <a16:creationId xmlns:a16="http://schemas.microsoft.com/office/drawing/2014/main" id="{B2F0A38C-706C-446A-9415-66E89F12E6E8}"/>
              </a:ext>
            </a:extLst>
          </p:cNvPr>
          <p:cNvSpPr txBox="1">
            <a:spLocks/>
          </p:cNvSpPr>
          <p:nvPr/>
        </p:nvSpPr>
        <p:spPr>
          <a:xfrm>
            <a:off x="1040146" y="6463681"/>
            <a:ext cx="11071696"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r>
              <a:rPr lang="pt-BR" sz="2000" dirty="0">
                <a:solidFill>
                  <a:schemeClr val="bg2"/>
                </a:solidFill>
              </a:rPr>
              <a:t>www.youtube.com/canaldacloud</a:t>
            </a:r>
          </a:p>
        </p:txBody>
      </p:sp>
      <p:sp>
        <p:nvSpPr>
          <p:cNvPr id="17" name="Rectangle 16">
            <a:extLst>
              <a:ext uri="{FF2B5EF4-FFF2-40B4-BE49-F238E27FC236}">
                <a16:creationId xmlns:a16="http://schemas.microsoft.com/office/drawing/2014/main" id="{600365BA-2663-45AB-A1D7-0FADBCD23117}"/>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pic>
        <p:nvPicPr>
          <p:cNvPr id="18" name="Picture 17" descr="A picture containing icon&#10;&#10;Description automatically generated">
            <a:extLst>
              <a:ext uri="{FF2B5EF4-FFF2-40B4-BE49-F238E27FC236}">
                <a16:creationId xmlns:a16="http://schemas.microsoft.com/office/drawing/2014/main" id="{AF4ECD31-0564-4B08-9192-688ED35F8D0A}"/>
              </a:ext>
            </a:extLst>
          </p:cNvPr>
          <p:cNvPicPr>
            <a:picLocks noChangeAspect="1"/>
          </p:cNvPicPr>
          <p:nvPr/>
        </p:nvPicPr>
        <p:blipFill rotWithShape="1">
          <a:blip r:embed="rId3"/>
          <a:srcRect t="2416"/>
          <a:stretch/>
        </p:blipFill>
        <p:spPr>
          <a:xfrm rot="5400000">
            <a:off x="3541341" y="-2467572"/>
            <a:ext cx="6183086" cy="11118231"/>
          </a:xfrm>
          <a:prstGeom prst="rect">
            <a:avLst/>
          </a:prstGeom>
        </p:spPr>
      </p:pic>
      <p:pic>
        <p:nvPicPr>
          <p:cNvPr id="19" name="Picture 18" descr="A picture containing icon&#10;&#10;Description automatically generated">
            <a:extLst>
              <a:ext uri="{FF2B5EF4-FFF2-40B4-BE49-F238E27FC236}">
                <a16:creationId xmlns:a16="http://schemas.microsoft.com/office/drawing/2014/main" id="{0D04F31E-F26A-417F-8C45-BF512AF51678}"/>
              </a:ext>
            </a:extLst>
          </p:cNvPr>
          <p:cNvPicPr>
            <a:picLocks noChangeAspect="1"/>
          </p:cNvPicPr>
          <p:nvPr/>
        </p:nvPicPr>
        <p:blipFill rotWithShape="1">
          <a:blip r:embed="rId3"/>
          <a:srcRect t="1884"/>
          <a:stretch/>
        </p:blipFill>
        <p:spPr>
          <a:xfrm rot="16200000">
            <a:off x="1541480" y="1598086"/>
            <a:ext cx="3718433" cy="6801394"/>
          </a:xfrm>
          <a:prstGeom prst="rect">
            <a:avLst/>
          </a:prstGeom>
        </p:spPr>
      </p:pic>
      <p:pic>
        <p:nvPicPr>
          <p:cNvPr id="20" name="Picture 19" descr="A picture containing text, sign&#10;&#10;Description automatically generated">
            <a:extLst>
              <a:ext uri="{FF2B5EF4-FFF2-40B4-BE49-F238E27FC236}">
                <a16:creationId xmlns:a16="http://schemas.microsoft.com/office/drawing/2014/main" id="{7315A4D2-2400-4CE2-AA85-804B3AC51074}"/>
              </a:ext>
            </a:extLst>
          </p:cNvPr>
          <p:cNvPicPr>
            <a:picLocks noChangeAspect="1"/>
          </p:cNvPicPr>
          <p:nvPr/>
        </p:nvPicPr>
        <p:blipFill>
          <a:blip r:embed="rId4"/>
          <a:stretch>
            <a:fillRect/>
          </a:stretch>
        </p:blipFill>
        <p:spPr>
          <a:xfrm>
            <a:off x="95702" y="155697"/>
            <a:ext cx="882366" cy="882366"/>
          </a:xfrm>
          <a:prstGeom prst="rect">
            <a:avLst/>
          </a:prstGeom>
        </p:spPr>
      </p:pic>
      <p:pic>
        <p:nvPicPr>
          <p:cNvPr id="21" name="Picture 20" descr="A close-up of a car's license plate&#10;&#10;Description automatically generated with low confidence">
            <a:extLst>
              <a:ext uri="{FF2B5EF4-FFF2-40B4-BE49-F238E27FC236}">
                <a16:creationId xmlns:a16="http://schemas.microsoft.com/office/drawing/2014/main" id="{08FE61B4-9E12-47A1-94DA-AE5730C4D3D3}"/>
              </a:ext>
            </a:extLst>
          </p:cNvPr>
          <p:cNvPicPr>
            <a:picLocks noChangeAspect="1"/>
          </p:cNvPicPr>
          <p:nvPr/>
        </p:nvPicPr>
        <p:blipFill>
          <a:blip r:embed="rId5"/>
          <a:stretch>
            <a:fillRect/>
          </a:stretch>
        </p:blipFill>
        <p:spPr>
          <a:xfrm>
            <a:off x="11146660" y="-7277"/>
            <a:ext cx="1045340" cy="1045340"/>
          </a:xfrm>
          <a:prstGeom prst="rect">
            <a:avLst/>
          </a:prstGeom>
        </p:spPr>
      </p:pic>
      <p:pic>
        <p:nvPicPr>
          <p:cNvPr id="24" name="Picture 23" descr="Graphical user interface, text, application&#10;&#10;Description automatically generated">
            <a:extLst>
              <a:ext uri="{FF2B5EF4-FFF2-40B4-BE49-F238E27FC236}">
                <a16:creationId xmlns:a16="http://schemas.microsoft.com/office/drawing/2014/main" id="{5F839251-F18B-4FEE-B83F-6B7BDCC5FCB0}"/>
              </a:ext>
            </a:extLst>
          </p:cNvPr>
          <p:cNvPicPr>
            <a:picLocks noChangeAspect="1"/>
          </p:cNvPicPr>
          <p:nvPr/>
        </p:nvPicPr>
        <p:blipFill>
          <a:blip r:embed="rId6"/>
          <a:stretch>
            <a:fillRect/>
          </a:stretch>
        </p:blipFill>
        <p:spPr>
          <a:xfrm>
            <a:off x="11272476" y="674913"/>
            <a:ext cx="811473" cy="829541"/>
          </a:xfrm>
          <a:prstGeom prst="rect">
            <a:avLst/>
          </a:prstGeom>
        </p:spPr>
      </p:pic>
      <p:sp>
        <p:nvSpPr>
          <p:cNvPr id="25" name="Title 2">
            <a:extLst>
              <a:ext uri="{FF2B5EF4-FFF2-40B4-BE49-F238E27FC236}">
                <a16:creationId xmlns:a16="http://schemas.microsoft.com/office/drawing/2014/main" id="{0F9E01FE-FDCB-4608-B59A-D7DE73DA1EEA}"/>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spTree>
    <p:extLst>
      <p:ext uri="{BB962C8B-B14F-4D97-AF65-F5344CB8AC3E}">
        <p14:creationId xmlns:p14="http://schemas.microsoft.com/office/powerpoint/2010/main" val="195547843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E31279-3C8F-4DB6-A7F2-0173E6752C08}"/>
              </a:ext>
            </a:extLst>
          </p:cNvPr>
          <p:cNvSpPr txBox="1">
            <a:spLocks/>
          </p:cNvSpPr>
          <p:nvPr/>
        </p:nvSpPr>
        <p:spPr>
          <a:xfrm>
            <a:off x="1554981" y="764784"/>
            <a:ext cx="9105581" cy="546558"/>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a:lstStyle>
          <a:p>
            <a:r>
              <a:rPr lang="pt-BR" sz="2600" b="1" dirty="0">
                <a:solidFill>
                  <a:schemeClr val="tx2">
                    <a:lumMod val="50000"/>
                  </a:schemeClr>
                </a:solidFill>
              </a:rPr>
              <a:t>Sua empresa planeja migrar todos os seus recursos de rede para o Azure. Você precisa iniciar o processo de planejamento explorando o Azure. </a:t>
            </a:r>
          </a:p>
          <a:p>
            <a:r>
              <a:rPr lang="pt-BR" sz="2600" b="1" dirty="0">
                <a:solidFill>
                  <a:schemeClr val="tx2">
                    <a:lumMod val="50000"/>
                  </a:schemeClr>
                </a:solidFill>
              </a:rPr>
              <a:t>O que você deve criar primeiro?</a:t>
            </a:r>
          </a:p>
        </p:txBody>
      </p:sp>
      <p:sp>
        <p:nvSpPr>
          <p:cNvPr id="5" name="Rectangle 4">
            <a:extLst>
              <a:ext uri="{FF2B5EF4-FFF2-40B4-BE49-F238E27FC236}">
                <a16:creationId xmlns:a16="http://schemas.microsoft.com/office/drawing/2014/main" id="{E9D7A35C-7BA7-4E4F-9082-97C886830F9A}"/>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pic>
        <p:nvPicPr>
          <p:cNvPr id="8" name="Picture 7" descr="A picture containing text, sign&#10;&#10;Description automatically generated">
            <a:extLst>
              <a:ext uri="{FF2B5EF4-FFF2-40B4-BE49-F238E27FC236}">
                <a16:creationId xmlns:a16="http://schemas.microsoft.com/office/drawing/2014/main" id="{C26BE7BC-1BD3-45F3-BEB9-64B0C9E8295E}"/>
              </a:ext>
            </a:extLst>
          </p:cNvPr>
          <p:cNvPicPr>
            <a:picLocks noChangeAspect="1"/>
          </p:cNvPicPr>
          <p:nvPr/>
        </p:nvPicPr>
        <p:blipFill>
          <a:blip r:embed="rId3"/>
          <a:stretch>
            <a:fillRect/>
          </a:stretch>
        </p:blipFill>
        <p:spPr>
          <a:xfrm>
            <a:off x="95702" y="155697"/>
            <a:ext cx="882366" cy="882366"/>
          </a:xfrm>
          <a:prstGeom prst="rect">
            <a:avLst/>
          </a:prstGeom>
        </p:spPr>
      </p:pic>
      <p:pic>
        <p:nvPicPr>
          <p:cNvPr id="9" name="Picture 8" descr="A close-up of a car's license plate&#10;&#10;Description automatically generated with low confidence">
            <a:extLst>
              <a:ext uri="{FF2B5EF4-FFF2-40B4-BE49-F238E27FC236}">
                <a16:creationId xmlns:a16="http://schemas.microsoft.com/office/drawing/2014/main" id="{1A6B0FE9-356D-4F5F-A1AB-0BBEFCC15327}"/>
              </a:ext>
            </a:extLst>
          </p:cNvPr>
          <p:cNvPicPr>
            <a:picLocks noChangeAspect="1"/>
          </p:cNvPicPr>
          <p:nvPr/>
        </p:nvPicPr>
        <p:blipFill>
          <a:blip r:embed="rId4"/>
          <a:stretch>
            <a:fillRect/>
          </a:stretch>
        </p:blipFill>
        <p:spPr>
          <a:xfrm>
            <a:off x="11146660" y="-7277"/>
            <a:ext cx="1045340" cy="1045340"/>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AAAAF323-BA86-4AD7-A055-2AF3F01702EF}"/>
              </a:ext>
            </a:extLst>
          </p:cNvPr>
          <p:cNvPicPr>
            <a:picLocks noChangeAspect="1"/>
          </p:cNvPicPr>
          <p:nvPr/>
        </p:nvPicPr>
        <p:blipFill>
          <a:blip r:embed="rId5"/>
          <a:stretch>
            <a:fillRect/>
          </a:stretch>
        </p:blipFill>
        <p:spPr>
          <a:xfrm>
            <a:off x="11272476" y="674913"/>
            <a:ext cx="811473" cy="829541"/>
          </a:xfrm>
          <a:prstGeom prst="rect">
            <a:avLst/>
          </a:prstGeom>
        </p:spPr>
      </p:pic>
      <p:sp>
        <p:nvSpPr>
          <p:cNvPr id="11" name="Title 2">
            <a:extLst>
              <a:ext uri="{FF2B5EF4-FFF2-40B4-BE49-F238E27FC236}">
                <a16:creationId xmlns:a16="http://schemas.microsoft.com/office/drawing/2014/main" id="{14AA9BDB-519B-4417-B345-0091ADA4A90B}"/>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sp>
        <p:nvSpPr>
          <p:cNvPr id="15" name="TextBox 14">
            <a:extLst>
              <a:ext uri="{FF2B5EF4-FFF2-40B4-BE49-F238E27FC236}">
                <a16:creationId xmlns:a16="http://schemas.microsoft.com/office/drawing/2014/main" id="{C98E8D45-28CD-456C-B5B1-6444B1A3F659}"/>
              </a:ext>
            </a:extLst>
          </p:cNvPr>
          <p:cNvSpPr txBox="1"/>
          <p:nvPr/>
        </p:nvSpPr>
        <p:spPr>
          <a:xfrm>
            <a:off x="1554981" y="2854234"/>
            <a:ext cx="6405154" cy="2677656"/>
          </a:xfrm>
          <a:prstGeom prst="rect">
            <a:avLst/>
          </a:prstGeom>
          <a:noFill/>
        </p:spPr>
        <p:txBody>
          <a:bodyPr wrap="square">
            <a:spAutoFit/>
          </a:bodyPr>
          <a:lstStyle/>
          <a:p>
            <a:pPr marL="514350" indent="-514350">
              <a:buFont typeface="+mj-lt"/>
              <a:buAutoNum type="alphaUcPeriod"/>
            </a:pPr>
            <a:r>
              <a:rPr lang="en-US" sz="2400" dirty="0"/>
              <a:t>Um </a:t>
            </a:r>
            <a:r>
              <a:rPr lang="en-US" sz="2400" dirty="0" err="1"/>
              <a:t>grupo</a:t>
            </a:r>
            <a:r>
              <a:rPr lang="en-US" sz="2400" dirty="0"/>
              <a:t> de </a:t>
            </a:r>
            <a:r>
              <a:rPr lang="en-US" sz="2400" dirty="0" err="1"/>
              <a:t>recursos</a:t>
            </a:r>
            <a:endParaRPr lang="en-US" sz="2400" dirty="0"/>
          </a:p>
          <a:p>
            <a:pPr marL="514350" indent="-514350">
              <a:buFont typeface="+mj-lt"/>
              <a:buAutoNum type="alphaUcPeriod"/>
            </a:pPr>
            <a:endParaRPr lang="en-US" sz="2400" dirty="0"/>
          </a:p>
          <a:p>
            <a:pPr marL="514350" indent="-514350">
              <a:buFont typeface="+mj-lt"/>
              <a:buAutoNum type="alphaUcPeriod"/>
            </a:pPr>
            <a:r>
              <a:rPr lang="en-US" sz="2400" dirty="0"/>
              <a:t>Uma virtual network</a:t>
            </a:r>
          </a:p>
          <a:p>
            <a:pPr marL="514350" indent="-514350">
              <a:buFont typeface="+mj-lt"/>
              <a:buAutoNum type="alphaUcPeriod"/>
            </a:pPr>
            <a:endParaRPr lang="en-US" sz="2400" dirty="0"/>
          </a:p>
          <a:p>
            <a:pPr marL="514350" indent="-514350">
              <a:buFont typeface="+mj-lt"/>
              <a:buAutoNum type="alphaUcPeriod"/>
            </a:pPr>
            <a:r>
              <a:rPr lang="en-US" sz="2400" dirty="0"/>
              <a:t>Um </a:t>
            </a:r>
            <a:r>
              <a:rPr lang="en-US" sz="2400" dirty="0" err="1"/>
              <a:t>grupo</a:t>
            </a:r>
            <a:r>
              <a:rPr lang="en-US" sz="2400" dirty="0"/>
              <a:t> de </a:t>
            </a:r>
            <a:r>
              <a:rPr lang="en-US" sz="2400" dirty="0" err="1"/>
              <a:t>gerenciamento</a:t>
            </a:r>
            <a:endParaRPr lang="en-US" sz="2400" dirty="0"/>
          </a:p>
          <a:p>
            <a:pPr marL="514350" indent="-514350">
              <a:buFont typeface="+mj-lt"/>
              <a:buAutoNum type="alphaUcPeriod"/>
            </a:pPr>
            <a:endParaRPr lang="en-US" sz="2400" dirty="0"/>
          </a:p>
          <a:p>
            <a:pPr marL="514350" indent="-514350">
              <a:buFont typeface="+mj-lt"/>
              <a:buAutoNum type="alphaUcPeriod"/>
            </a:pPr>
            <a:r>
              <a:rPr lang="en-US" sz="2400" dirty="0"/>
              <a:t>Uma </a:t>
            </a:r>
            <a:r>
              <a:rPr lang="en-US" sz="2400" dirty="0" err="1"/>
              <a:t>assinatura</a:t>
            </a:r>
            <a:endParaRPr lang="en-US" sz="2400" dirty="0"/>
          </a:p>
        </p:txBody>
      </p:sp>
      <p:cxnSp>
        <p:nvCxnSpPr>
          <p:cNvPr id="17" name="Straight Arrow Connector 16">
            <a:extLst>
              <a:ext uri="{FF2B5EF4-FFF2-40B4-BE49-F238E27FC236}">
                <a16:creationId xmlns:a16="http://schemas.microsoft.com/office/drawing/2014/main" id="{0CE79187-2834-42D5-AC98-7D98F7881043}"/>
              </a:ext>
            </a:extLst>
          </p:cNvPr>
          <p:cNvCxnSpPr/>
          <p:nvPr/>
        </p:nvCxnSpPr>
        <p:spPr>
          <a:xfrm>
            <a:off x="131595" y="5268686"/>
            <a:ext cx="1340154" cy="0"/>
          </a:xfrm>
          <a:prstGeom prst="straightConnector1">
            <a:avLst/>
          </a:prstGeom>
          <a:ln w="762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231491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25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E31279-3C8F-4DB6-A7F2-0173E6752C08}"/>
              </a:ext>
            </a:extLst>
          </p:cNvPr>
          <p:cNvSpPr txBox="1">
            <a:spLocks/>
          </p:cNvSpPr>
          <p:nvPr/>
        </p:nvSpPr>
        <p:spPr>
          <a:xfrm>
            <a:off x="1447415" y="401634"/>
            <a:ext cx="9717010" cy="546558"/>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a:lstStyle>
          <a:p>
            <a:r>
              <a:rPr lang="pt-BR" sz="2000" b="1" dirty="0">
                <a:solidFill>
                  <a:schemeClr val="tx2">
                    <a:lumMod val="50000"/>
                  </a:schemeClr>
                </a:solidFill>
              </a:rPr>
              <a:t>Sua empresa tem uma rede local que contém vários servidores. A empresa planeja reduzir as seguintes responsabilidades administrativas dos administradores de rede: </a:t>
            </a:r>
          </a:p>
          <a:p>
            <a:pPr marL="285750" indent="-285750">
              <a:buFont typeface="Arial" panose="020B0604020202020204" pitchFamily="34" charset="0"/>
              <a:buChar char="•"/>
            </a:pPr>
            <a:r>
              <a:rPr lang="pt-BR" sz="2000" b="1" dirty="0">
                <a:solidFill>
                  <a:schemeClr val="tx2">
                    <a:lumMod val="50000"/>
                  </a:schemeClr>
                </a:solidFill>
              </a:rPr>
              <a:t>Fazer backup de dados de aplicativos </a:t>
            </a:r>
          </a:p>
          <a:p>
            <a:pPr marL="285750" indent="-285750">
              <a:buFont typeface="Arial" panose="020B0604020202020204" pitchFamily="34" charset="0"/>
              <a:buChar char="•"/>
            </a:pPr>
            <a:r>
              <a:rPr lang="pt-BR" sz="2000" b="1" dirty="0">
                <a:solidFill>
                  <a:schemeClr val="tx2">
                    <a:lumMod val="50000"/>
                  </a:schemeClr>
                </a:solidFill>
              </a:rPr>
              <a:t>Substituir hardware de servidor com falha </a:t>
            </a:r>
          </a:p>
          <a:p>
            <a:pPr marL="285750" indent="-285750">
              <a:buFont typeface="Arial" panose="020B0604020202020204" pitchFamily="34" charset="0"/>
              <a:buChar char="•"/>
            </a:pPr>
            <a:r>
              <a:rPr lang="pt-BR" sz="2000" b="1" dirty="0">
                <a:solidFill>
                  <a:schemeClr val="tx2">
                    <a:lumMod val="50000"/>
                  </a:schemeClr>
                </a:solidFill>
              </a:rPr>
              <a:t>Gerenciar a segurança do servidor físico </a:t>
            </a:r>
          </a:p>
          <a:p>
            <a:pPr marL="285750" indent="-285750">
              <a:buFont typeface="Arial" panose="020B0604020202020204" pitchFamily="34" charset="0"/>
              <a:buChar char="•"/>
            </a:pPr>
            <a:r>
              <a:rPr lang="pt-BR" sz="2000" b="1" dirty="0">
                <a:solidFill>
                  <a:schemeClr val="tx2">
                    <a:lumMod val="50000"/>
                  </a:schemeClr>
                </a:solidFill>
              </a:rPr>
              <a:t>Atualizar sistemas operacionais de servidor </a:t>
            </a:r>
          </a:p>
          <a:p>
            <a:pPr marL="285750" indent="-285750">
              <a:buFont typeface="Arial" panose="020B0604020202020204" pitchFamily="34" charset="0"/>
              <a:buChar char="•"/>
            </a:pPr>
            <a:r>
              <a:rPr lang="pt-BR" sz="2000" b="1" dirty="0">
                <a:solidFill>
                  <a:schemeClr val="tx2">
                    <a:lumMod val="50000"/>
                  </a:schemeClr>
                </a:solidFill>
              </a:rPr>
              <a:t>Gerenciar permissões para documentos compartilhados </a:t>
            </a:r>
          </a:p>
          <a:p>
            <a:r>
              <a:rPr lang="pt-BR" sz="2000" b="1" dirty="0">
                <a:solidFill>
                  <a:schemeClr val="tx2">
                    <a:lumMod val="50000"/>
                  </a:schemeClr>
                </a:solidFill>
              </a:rPr>
              <a:t>A empresa planeja migrar vários servidores para máquinas virtuais do Azure . </a:t>
            </a:r>
          </a:p>
          <a:p>
            <a:r>
              <a:rPr lang="pt-BR" sz="2000" b="1" dirty="0">
                <a:solidFill>
                  <a:schemeClr val="tx2">
                    <a:lumMod val="50000"/>
                  </a:schemeClr>
                </a:solidFill>
              </a:rPr>
              <a:t>Você precisa identificar quais responsabilidades administrativas serão reduzidas após a migração planejada.  Quais são as duas responsabilidades que você deve identificar? Cada resposta correta apresenta uma solução completa. </a:t>
            </a:r>
          </a:p>
        </p:txBody>
      </p:sp>
      <p:sp>
        <p:nvSpPr>
          <p:cNvPr id="5" name="Rectangle 4">
            <a:extLst>
              <a:ext uri="{FF2B5EF4-FFF2-40B4-BE49-F238E27FC236}">
                <a16:creationId xmlns:a16="http://schemas.microsoft.com/office/drawing/2014/main" id="{E9D7A35C-7BA7-4E4F-9082-97C886830F9A}"/>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pic>
        <p:nvPicPr>
          <p:cNvPr id="8" name="Picture 7" descr="A picture containing text, sign&#10;&#10;Description automatically generated">
            <a:extLst>
              <a:ext uri="{FF2B5EF4-FFF2-40B4-BE49-F238E27FC236}">
                <a16:creationId xmlns:a16="http://schemas.microsoft.com/office/drawing/2014/main" id="{C26BE7BC-1BD3-45F3-BEB9-64B0C9E8295E}"/>
              </a:ext>
            </a:extLst>
          </p:cNvPr>
          <p:cNvPicPr>
            <a:picLocks noChangeAspect="1"/>
          </p:cNvPicPr>
          <p:nvPr/>
        </p:nvPicPr>
        <p:blipFill>
          <a:blip r:embed="rId3"/>
          <a:stretch>
            <a:fillRect/>
          </a:stretch>
        </p:blipFill>
        <p:spPr>
          <a:xfrm>
            <a:off x="95702" y="155697"/>
            <a:ext cx="882366" cy="882366"/>
          </a:xfrm>
          <a:prstGeom prst="rect">
            <a:avLst/>
          </a:prstGeom>
        </p:spPr>
      </p:pic>
      <p:pic>
        <p:nvPicPr>
          <p:cNvPr id="9" name="Picture 8" descr="A close-up of a car's license plate&#10;&#10;Description automatically generated with low confidence">
            <a:extLst>
              <a:ext uri="{FF2B5EF4-FFF2-40B4-BE49-F238E27FC236}">
                <a16:creationId xmlns:a16="http://schemas.microsoft.com/office/drawing/2014/main" id="{1A6B0FE9-356D-4F5F-A1AB-0BBEFCC15327}"/>
              </a:ext>
            </a:extLst>
          </p:cNvPr>
          <p:cNvPicPr>
            <a:picLocks noChangeAspect="1"/>
          </p:cNvPicPr>
          <p:nvPr/>
        </p:nvPicPr>
        <p:blipFill>
          <a:blip r:embed="rId4"/>
          <a:stretch>
            <a:fillRect/>
          </a:stretch>
        </p:blipFill>
        <p:spPr>
          <a:xfrm>
            <a:off x="11146660" y="-7277"/>
            <a:ext cx="1045340" cy="1045340"/>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AAAAF323-BA86-4AD7-A055-2AF3F01702EF}"/>
              </a:ext>
            </a:extLst>
          </p:cNvPr>
          <p:cNvPicPr>
            <a:picLocks noChangeAspect="1"/>
          </p:cNvPicPr>
          <p:nvPr/>
        </p:nvPicPr>
        <p:blipFill>
          <a:blip r:embed="rId5"/>
          <a:stretch>
            <a:fillRect/>
          </a:stretch>
        </p:blipFill>
        <p:spPr>
          <a:xfrm>
            <a:off x="11272476" y="674913"/>
            <a:ext cx="811473" cy="829541"/>
          </a:xfrm>
          <a:prstGeom prst="rect">
            <a:avLst/>
          </a:prstGeom>
        </p:spPr>
      </p:pic>
      <p:sp>
        <p:nvSpPr>
          <p:cNvPr id="11" name="Title 2">
            <a:extLst>
              <a:ext uri="{FF2B5EF4-FFF2-40B4-BE49-F238E27FC236}">
                <a16:creationId xmlns:a16="http://schemas.microsoft.com/office/drawing/2014/main" id="{14AA9BDB-519B-4417-B345-0091ADA4A90B}"/>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sp>
        <p:nvSpPr>
          <p:cNvPr id="15" name="TextBox 14">
            <a:extLst>
              <a:ext uri="{FF2B5EF4-FFF2-40B4-BE49-F238E27FC236}">
                <a16:creationId xmlns:a16="http://schemas.microsoft.com/office/drawing/2014/main" id="{C98E8D45-28CD-456C-B5B1-6444B1A3F659}"/>
              </a:ext>
            </a:extLst>
          </p:cNvPr>
          <p:cNvSpPr txBox="1"/>
          <p:nvPr/>
        </p:nvSpPr>
        <p:spPr>
          <a:xfrm>
            <a:off x="1369038" y="3699480"/>
            <a:ext cx="9105580" cy="2585323"/>
          </a:xfrm>
          <a:prstGeom prst="rect">
            <a:avLst/>
          </a:prstGeom>
          <a:noFill/>
        </p:spPr>
        <p:txBody>
          <a:bodyPr wrap="square">
            <a:spAutoFit/>
          </a:bodyPr>
          <a:lstStyle/>
          <a:p>
            <a:pPr marL="514350" indent="-514350">
              <a:buFont typeface="+mj-lt"/>
              <a:buAutoNum type="alphaUcPeriod"/>
            </a:pPr>
            <a:r>
              <a:rPr lang="pt-BR" sz="1800" dirty="0"/>
              <a:t>Fazendo backup dos dados do aplicativo</a:t>
            </a:r>
          </a:p>
          <a:p>
            <a:pPr marL="514350" indent="-514350">
              <a:buFont typeface="+mj-lt"/>
              <a:buAutoNum type="alphaUcPeriod"/>
            </a:pPr>
            <a:endParaRPr lang="pt-BR" sz="1800" dirty="0"/>
          </a:p>
          <a:p>
            <a:pPr marL="514350" indent="-514350">
              <a:buFont typeface="+mj-lt"/>
              <a:buAutoNum type="alphaUcPeriod"/>
            </a:pPr>
            <a:r>
              <a:rPr lang="pt-BR" sz="1800" dirty="0"/>
              <a:t>Gerenciando a segurança do servidor físico</a:t>
            </a:r>
          </a:p>
          <a:p>
            <a:pPr marL="514350" indent="-514350">
              <a:buFont typeface="+mj-lt"/>
              <a:buAutoNum type="alphaUcPeriod"/>
            </a:pPr>
            <a:endParaRPr lang="pt-BR" sz="1800" dirty="0"/>
          </a:p>
          <a:p>
            <a:pPr marL="514350" indent="-514350">
              <a:buFont typeface="+mj-lt"/>
              <a:buAutoNum type="alphaUcPeriod"/>
            </a:pPr>
            <a:r>
              <a:rPr lang="pt-BR" sz="1800" dirty="0"/>
              <a:t>Gerenciando permissões para documentos compartilhados</a:t>
            </a:r>
          </a:p>
          <a:p>
            <a:pPr marL="514350" indent="-514350">
              <a:buFont typeface="+mj-lt"/>
              <a:buAutoNum type="alphaUcPeriod"/>
            </a:pPr>
            <a:endParaRPr lang="pt-BR" sz="1800" dirty="0"/>
          </a:p>
          <a:p>
            <a:pPr marL="514350" indent="-514350">
              <a:buFont typeface="+mj-lt"/>
              <a:buAutoNum type="alphaUcPeriod"/>
            </a:pPr>
            <a:r>
              <a:rPr lang="pt-BR" sz="1800" dirty="0"/>
              <a:t>Substituindo o hardware do servidor com falha</a:t>
            </a:r>
          </a:p>
          <a:p>
            <a:pPr marL="514350" indent="-514350">
              <a:buFont typeface="+mj-lt"/>
              <a:buAutoNum type="alphaUcPeriod"/>
            </a:pPr>
            <a:endParaRPr lang="pt-BR" sz="1800" dirty="0"/>
          </a:p>
          <a:p>
            <a:pPr marL="514350" indent="-514350">
              <a:buFont typeface="+mj-lt"/>
              <a:buAutoNum type="alphaUcPeriod"/>
            </a:pPr>
            <a:r>
              <a:rPr lang="pt-BR" sz="1800" dirty="0"/>
              <a:t>Atualizando sistemas operacionais de servidores</a:t>
            </a:r>
            <a:endParaRPr lang="en-US" sz="1800" dirty="0"/>
          </a:p>
        </p:txBody>
      </p:sp>
      <p:cxnSp>
        <p:nvCxnSpPr>
          <p:cNvPr id="12" name="Straight Arrow Connector 11">
            <a:extLst>
              <a:ext uri="{FF2B5EF4-FFF2-40B4-BE49-F238E27FC236}">
                <a16:creationId xmlns:a16="http://schemas.microsoft.com/office/drawing/2014/main" id="{888E404F-C8C0-4C2C-8CF1-EB5E3CB69B66}"/>
              </a:ext>
            </a:extLst>
          </p:cNvPr>
          <p:cNvCxnSpPr/>
          <p:nvPr/>
        </p:nvCxnSpPr>
        <p:spPr>
          <a:xfrm>
            <a:off x="95702" y="4458789"/>
            <a:ext cx="1340154" cy="0"/>
          </a:xfrm>
          <a:prstGeom prst="straightConnector1">
            <a:avLst/>
          </a:prstGeom>
          <a:ln w="762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E401BCA-EF07-43B7-990D-C12820C2B0E1}"/>
              </a:ext>
            </a:extLst>
          </p:cNvPr>
          <p:cNvCxnSpPr/>
          <p:nvPr/>
        </p:nvCxnSpPr>
        <p:spPr>
          <a:xfrm>
            <a:off x="95702" y="5512526"/>
            <a:ext cx="1340154" cy="0"/>
          </a:xfrm>
          <a:prstGeom prst="straightConnector1">
            <a:avLst/>
          </a:prstGeom>
          <a:ln w="762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57863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25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E31279-3C8F-4DB6-A7F2-0173E6752C08}"/>
              </a:ext>
            </a:extLst>
          </p:cNvPr>
          <p:cNvSpPr txBox="1">
            <a:spLocks/>
          </p:cNvSpPr>
          <p:nvPr/>
        </p:nvSpPr>
        <p:spPr>
          <a:xfrm>
            <a:off x="1554981" y="674913"/>
            <a:ext cx="9105581" cy="546558"/>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a:lstStyle>
          <a:p>
            <a:r>
              <a:rPr lang="pt-BR" sz="2600" b="1" dirty="0">
                <a:solidFill>
                  <a:schemeClr val="tx2">
                    <a:lumMod val="50000"/>
                  </a:schemeClr>
                </a:solidFill>
              </a:rPr>
              <a:t>Você tem 1.000 máquinas virtuais hospedadas nos hosts Hyper-V em um data center. </a:t>
            </a:r>
          </a:p>
          <a:p>
            <a:r>
              <a:rPr lang="pt-BR" sz="2600" b="1" dirty="0">
                <a:solidFill>
                  <a:schemeClr val="tx2">
                    <a:lumMod val="50000"/>
                  </a:schemeClr>
                </a:solidFill>
              </a:rPr>
              <a:t>Você planeja migrar todas as máquinas virtuais para uma assinatura paga conforme o uso do Azure. </a:t>
            </a:r>
          </a:p>
          <a:p>
            <a:r>
              <a:rPr lang="pt-BR" sz="2600" b="1" dirty="0">
                <a:solidFill>
                  <a:schemeClr val="tx2">
                    <a:lumMod val="50000"/>
                  </a:schemeClr>
                </a:solidFill>
              </a:rPr>
              <a:t>Você precisa identificar qual modelo de despesas usar para a solução planejada do Azure. </a:t>
            </a:r>
          </a:p>
          <a:p>
            <a:r>
              <a:rPr lang="pt-BR" sz="2600" b="1" dirty="0">
                <a:solidFill>
                  <a:schemeClr val="tx2">
                    <a:lumMod val="50000"/>
                  </a:schemeClr>
                </a:solidFill>
              </a:rPr>
              <a:t>Qual modelo de despesa você deve identificar?</a:t>
            </a:r>
          </a:p>
        </p:txBody>
      </p:sp>
      <p:sp>
        <p:nvSpPr>
          <p:cNvPr id="5" name="Rectangle 4">
            <a:extLst>
              <a:ext uri="{FF2B5EF4-FFF2-40B4-BE49-F238E27FC236}">
                <a16:creationId xmlns:a16="http://schemas.microsoft.com/office/drawing/2014/main" id="{E9D7A35C-7BA7-4E4F-9082-97C886830F9A}"/>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pic>
        <p:nvPicPr>
          <p:cNvPr id="8" name="Picture 7" descr="A picture containing text, sign&#10;&#10;Description automatically generated">
            <a:extLst>
              <a:ext uri="{FF2B5EF4-FFF2-40B4-BE49-F238E27FC236}">
                <a16:creationId xmlns:a16="http://schemas.microsoft.com/office/drawing/2014/main" id="{C26BE7BC-1BD3-45F3-BEB9-64B0C9E8295E}"/>
              </a:ext>
            </a:extLst>
          </p:cNvPr>
          <p:cNvPicPr>
            <a:picLocks noChangeAspect="1"/>
          </p:cNvPicPr>
          <p:nvPr/>
        </p:nvPicPr>
        <p:blipFill>
          <a:blip r:embed="rId3"/>
          <a:stretch>
            <a:fillRect/>
          </a:stretch>
        </p:blipFill>
        <p:spPr>
          <a:xfrm>
            <a:off x="95702" y="155697"/>
            <a:ext cx="882366" cy="882366"/>
          </a:xfrm>
          <a:prstGeom prst="rect">
            <a:avLst/>
          </a:prstGeom>
        </p:spPr>
      </p:pic>
      <p:pic>
        <p:nvPicPr>
          <p:cNvPr id="9" name="Picture 8" descr="A close-up of a car's license plate&#10;&#10;Description automatically generated with low confidence">
            <a:extLst>
              <a:ext uri="{FF2B5EF4-FFF2-40B4-BE49-F238E27FC236}">
                <a16:creationId xmlns:a16="http://schemas.microsoft.com/office/drawing/2014/main" id="{1A6B0FE9-356D-4F5F-A1AB-0BBEFCC15327}"/>
              </a:ext>
            </a:extLst>
          </p:cNvPr>
          <p:cNvPicPr>
            <a:picLocks noChangeAspect="1"/>
          </p:cNvPicPr>
          <p:nvPr/>
        </p:nvPicPr>
        <p:blipFill>
          <a:blip r:embed="rId4"/>
          <a:stretch>
            <a:fillRect/>
          </a:stretch>
        </p:blipFill>
        <p:spPr>
          <a:xfrm>
            <a:off x="11146660" y="-7277"/>
            <a:ext cx="1045340" cy="1045340"/>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AAAAF323-BA86-4AD7-A055-2AF3F01702EF}"/>
              </a:ext>
            </a:extLst>
          </p:cNvPr>
          <p:cNvPicPr>
            <a:picLocks noChangeAspect="1"/>
          </p:cNvPicPr>
          <p:nvPr/>
        </p:nvPicPr>
        <p:blipFill>
          <a:blip r:embed="rId5"/>
          <a:stretch>
            <a:fillRect/>
          </a:stretch>
        </p:blipFill>
        <p:spPr>
          <a:xfrm>
            <a:off x="11272476" y="674913"/>
            <a:ext cx="811473" cy="829541"/>
          </a:xfrm>
          <a:prstGeom prst="rect">
            <a:avLst/>
          </a:prstGeom>
        </p:spPr>
      </p:pic>
      <p:sp>
        <p:nvSpPr>
          <p:cNvPr id="11" name="Title 2">
            <a:extLst>
              <a:ext uri="{FF2B5EF4-FFF2-40B4-BE49-F238E27FC236}">
                <a16:creationId xmlns:a16="http://schemas.microsoft.com/office/drawing/2014/main" id="{14AA9BDB-519B-4417-B345-0091ADA4A90B}"/>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sp>
        <p:nvSpPr>
          <p:cNvPr id="15" name="TextBox 14">
            <a:extLst>
              <a:ext uri="{FF2B5EF4-FFF2-40B4-BE49-F238E27FC236}">
                <a16:creationId xmlns:a16="http://schemas.microsoft.com/office/drawing/2014/main" id="{C98E8D45-28CD-456C-B5B1-6444B1A3F659}"/>
              </a:ext>
            </a:extLst>
          </p:cNvPr>
          <p:cNvSpPr txBox="1"/>
          <p:nvPr/>
        </p:nvSpPr>
        <p:spPr>
          <a:xfrm>
            <a:off x="1554981" y="3645855"/>
            <a:ext cx="6405154" cy="2677656"/>
          </a:xfrm>
          <a:prstGeom prst="rect">
            <a:avLst/>
          </a:prstGeom>
          <a:noFill/>
        </p:spPr>
        <p:txBody>
          <a:bodyPr wrap="square">
            <a:spAutoFit/>
          </a:bodyPr>
          <a:lstStyle/>
          <a:p>
            <a:pPr marL="514350" indent="-514350">
              <a:buFont typeface="+mj-lt"/>
              <a:buAutoNum type="alphaUcPeriod"/>
            </a:pPr>
            <a:r>
              <a:rPr lang="en-US" sz="2400" dirty="0"/>
              <a:t>Capital</a:t>
            </a:r>
          </a:p>
          <a:p>
            <a:pPr marL="514350" indent="-514350">
              <a:buFont typeface="+mj-lt"/>
              <a:buAutoNum type="alphaUcPeriod"/>
            </a:pPr>
            <a:endParaRPr lang="en-US" sz="2400" dirty="0"/>
          </a:p>
          <a:p>
            <a:pPr marL="514350" indent="-514350">
              <a:buFont typeface="+mj-lt"/>
              <a:buAutoNum type="alphaUcPeriod"/>
            </a:pPr>
            <a:r>
              <a:rPr lang="en-US" sz="2400" dirty="0" err="1"/>
              <a:t>Operacional</a:t>
            </a:r>
            <a:endParaRPr lang="en-US" sz="2400" dirty="0"/>
          </a:p>
          <a:p>
            <a:pPr marL="514350" indent="-514350">
              <a:buFont typeface="+mj-lt"/>
              <a:buAutoNum type="alphaUcPeriod"/>
            </a:pPr>
            <a:endParaRPr lang="en-US" sz="2400" dirty="0"/>
          </a:p>
          <a:p>
            <a:pPr marL="514350" indent="-514350">
              <a:buFont typeface="+mj-lt"/>
              <a:buAutoNum type="alphaUcPeriod"/>
            </a:pPr>
            <a:r>
              <a:rPr lang="en-US" sz="2400" dirty="0" err="1"/>
              <a:t>Escalável</a:t>
            </a:r>
            <a:endParaRPr lang="en-US" sz="2400" dirty="0"/>
          </a:p>
          <a:p>
            <a:pPr marL="514350" indent="-514350">
              <a:buFont typeface="+mj-lt"/>
              <a:buAutoNum type="alphaUcPeriod"/>
            </a:pPr>
            <a:endParaRPr lang="en-US" sz="2400" dirty="0"/>
          </a:p>
          <a:p>
            <a:pPr marL="514350" indent="-514350">
              <a:buFont typeface="+mj-lt"/>
              <a:buAutoNum type="alphaUcPeriod"/>
            </a:pPr>
            <a:r>
              <a:rPr lang="en-US" sz="2400" dirty="0" err="1"/>
              <a:t>Elástico</a:t>
            </a:r>
            <a:endParaRPr lang="en-US" sz="2400" dirty="0"/>
          </a:p>
        </p:txBody>
      </p:sp>
      <p:cxnSp>
        <p:nvCxnSpPr>
          <p:cNvPr id="12" name="Straight Arrow Connector 11">
            <a:extLst>
              <a:ext uri="{FF2B5EF4-FFF2-40B4-BE49-F238E27FC236}">
                <a16:creationId xmlns:a16="http://schemas.microsoft.com/office/drawing/2014/main" id="{657C40F1-D271-4A93-906F-671E118E4101}"/>
              </a:ext>
            </a:extLst>
          </p:cNvPr>
          <p:cNvCxnSpPr/>
          <p:nvPr/>
        </p:nvCxnSpPr>
        <p:spPr>
          <a:xfrm>
            <a:off x="214827" y="4632960"/>
            <a:ext cx="1340154" cy="0"/>
          </a:xfrm>
          <a:prstGeom prst="straightConnector1">
            <a:avLst/>
          </a:prstGeom>
          <a:ln w="762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0275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E31279-3C8F-4DB6-A7F2-0173E6752C08}"/>
              </a:ext>
            </a:extLst>
          </p:cNvPr>
          <p:cNvSpPr txBox="1">
            <a:spLocks/>
          </p:cNvSpPr>
          <p:nvPr/>
        </p:nvSpPr>
        <p:spPr>
          <a:xfrm>
            <a:off x="1480458" y="676656"/>
            <a:ext cx="9558152" cy="546558"/>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a:lstStyle>
          <a:p>
            <a:r>
              <a:rPr lang="pt-BR" sz="2600" b="1" dirty="0">
                <a:solidFill>
                  <a:schemeClr val="tx2">
                    <a:lumMod val="50000"/>
                  </a:schemeClr>
                </a:solidFill>
              </a:rPr>
              <a:t>Você planeja migrar vários servidores de uma rede local para o Azure. </a:t>
            </a:r>
          </a:p>
          <a:p>
            <a:r>
              <a:rPr lang="pt-BR" sz="2600" b="1" dirty="0">
                <a:solidFill>
                  <a:schemeClr val="tx2">
                    <a:lumMod val="50000"/>
                  </a:schemeClr>
                </a:solidFill>
              </a:rPr>
              <a:t>Você precisa identificar o principal benefício de usar um serviço de nuvem pública para os servidores. </a:t>
            </a:r>
          </a:p>
          <a:p>
            <a:r>
              <a:rPr lang="pt-BR" sz="2600" b="1" dirty="0">
                <a:solidFill>
                  <a:schemeClr val="tx2">
                    <a:lumMod val="50000"/>
                  </a:schemeClr>
                </a:solidFill>
              </a:rPr>
              <a:t>O que você deve identificar?</a:t>
            </a:r>
          </a:p>
        </p:txBody>
      </p:sp>
      <p:sp>
        <p:nvSpPr>
          <p:cNvPr id="5" name="Rectangle 4">
            <a:extLst>
              <a:ext uri="{FF2B5EF4-FFF2-40B4-BE49-F238E27FC236}">
                <a16:creationId xmlns:a16="http://schemas.microsoft.com/office/drawing/2014/main" id="{E9D7A35C-7BA7-4E4F-9082-97C886830F9A}"/>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pic>
        <p:nvPicPr>
          <p:cNvPr id="8" name="Picture 7" descr="A picture containing text, sign&#10;&#10;Description automatically generated">
            <a:extLst>
              <a:ext uri="{FF2B5EF4-FFF2-40B4-BE49-F238E27FC236}">
                <a16:creationId xmlns:a16="http://schemas.microsoft.com/office/drawing/2014/main" id="{C26BE7BC-1BD3-45F3-BEB9-64B0C9E8295E}"/>
              </a:ext>
            </a:extLst>
          </p:cNvPr>
          <p:cNvPicPr>
            <a:picLocks noChangeAspect="1"/>
          </p:cNvPicPr>
          <p:nvPr/>
        </p:nvPicPr>
        <p:blipFill>
          <a:blip r:embed="rId3"/>
          <a:stretch>
            <a:fillRect/>
          </a:stretch>
        </p:blipFill>
        <p:spPr>
          <a:xfrm>
            <a:off x="95702" y="155697"/>
            <a:ext cx="882366" cy="882366"/>
          </a:xfrm>
          <a:prstGeom prst="rect">
            <a:avLst/>
          </a:prstGeom>
        </p:spPr>
      </p:pic>
      <p:pic>
        <p:nvPicPr>
          <p:cNvPr id="9" name="Picture 8" descr="A close-up of a car's license plate&#10;&#10;Description automatically generated with low confidence">
            <a:extLst>
              <a:ext uri="{FF2B5EF4-FFF2-40B4-BE49-F238E27FC236}">
                <a16:creationId xmlns:a16="http://schemas.microsoft.com/office/drawing/2014/main" id="{1A6B0FE9-356D-4F5F-A1AB-0BBEFCC15327}"/>
              </a:ext>
            </a:extLst>
          </p:cNvPr>
          <p:cNvPicPr>
            <a:picLocks noChangeAspect="1"/>
          </p:cNvPicPr>
          <p:nvPr/>
        </p:nvPicPr>
        <p:blipFill>
          <a:blip r:embed="rId4"/>
          <a:stretch>
            <a:fillRect/>
          </a:stretch>
        </p:blipFill>
        <p:spPr>
          <a:xfrm>
            <a:off x="11146660" y="-7277"/>
            <a:ext cx="1045340" cy="1045340"/>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AAAAF323-BA86-4AD7-A055-2AF3F01702EF}"/>
              </a:ext>
            </a:extLst>
          </p:cNvPr>
          <p:cNvPicPr>
            <a:picLocks noChangeAspect="1"/>
          </p:cNvPicPr>
          <p:nvPr/>
        </p:nvPicPr>
        <p:blipFill>
          <a:blip r:embed="rId5"/>
          <a:stretch>
            <a:fillRect/>
          </a:stretch>
        </p:blipFill>
        <p:spPr>
          <a:xfrm>
            <a:off x="11272476" y="674913"/>
            <a:ext cx="811473" cy="829541"/>
          </a:xfrm>
          <a:prstGeom prst="rect">
            <a:avLst/>
          </a:prstGeom>
        </p:spPr>
      </p:pic>
      <p:sp>
        <p:nvSpPr>
          <p:cNvPr id="11" name="Title 2">
            <a:extLst>
              <a:ext uri="{FF2B5EF4-FFF2-40B4-BE49-F238E27FC236}">
                <a16:creationId xmlns:a16="http://schemas.microsoft.com/office/drawing/2014/main" id="{14AA9BDB-519B-4417-B345-0091ADA4A90B}"/>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sp>
        <p:nvSpPr>
          <p:cNvPr id="15" name="TextBox 14">
            <a:extLst>
              <a:ext uri="{FF2B5EF4-FFF2-40B4-BE49-F238E27FC236}">
                <a16:creationId xmlns:a16="http://schemas.microsoft.com/office/drawing/2014/main" id="{C98E8D45-28CD-456C-B5B1-6444B1A3F659}"/>
              </a:ext>
            </a:extLst>
          </p:cNvPr>
          <p:cNvSpPr txBox="1"/>
          <p:nvPr/>
        </p:nvSpPr>
        <p:spPr>
          <a:xfrm>
            <a:off x="1379537" y="2828108"/>
            <a:ext cx="10019981" cy="3170099"/>
          </a:xfrm>
          <a:prstGeom prst="rect">
            <a:avLst/>
          </a:prstGeom>
          <a:noFill/>
        </p:spPr>
        <p:txBody>
          <a:bodyPr wrap="square">
            <a:spAutoFit/>
          </a:bodyPr>
          <a:lstStyle/>
          <a:p>
            <a:pPr marL="514350" indent="-514350">
              <a:buFont typeface="+mj-lt"/>
              <a:buAutoNum type="alphaUcPeriod"/>
            </a:pPr>
            <a:r>
              <a:rPr lang="pt-BR" sz="2000" dirty="0"/>
              <a:t>A nuvem pública é uma entidade compartilhada em que várias corporações usam uma parte dos recursos na nuvem</a:t>
            </a:r>
          </a:p>
          <a:p>
            <a:pPr marL="514350" indent="-514350">
              <a:buFont typeface="+mj-lt"/>
              <a:buAutoNum type="alphaUcPeriod"/>
            </a:pPr>
            <a:endParaRPr lang="pt-BR" sz="2000" dirty="0"/>
          </a:p>
          <a:p>
            <a:pPr marL="514350" indent="-514350">
              <a:buFont typeface="+mj-lt"/>
              <a:buAutoNum type="alphaUcPeriod"/>
            </a:pPr>
            <a:r>
              <a:rPr lang="pt-BR" sz="2000" dirty="0"/>
              <a:t>Todos os recursos de nuvem pública podem ser acessados ​​livremente por todos os membros do público</a:t>
            </a:r>
          </a:p>
          <a:p>
            <a:pPr marL="514350" indent="-514350">
              <a:buFont typeface="+mj-lt"/>
              <a:buAutoNum type="alphaUcPeriod"/>
            </a:pPr>
            <a:endParaRPr lang="pt-BR" sz="2000" dirty="0"/>
          </a:p>
          <a:p>
            <a:pPr marL="514350" indent="-514350">
              <a:buFont typeface="+mj-lt"/>
              <a:buAutoNum type="alphaUcPeriod"/>
            </a:pPr>
            <a:r>
              <a:rPr lang="pt-BR" sz="2000" dirty="0"/>
              <a:t>A nuvem pública é uma solução de crowdsourcing que oferece às empresas a capacidade de aprimorar a nuvem</a:t>
            </a:r>
          </a:p>
          <a:p>
            <a:pPr marL="514350" indent="-514350">
              <a:buFont typeface="+mj-lt"/>
              <a:buAutoNum type="alphaUcPeriod"/>
            </a:pPr>
            <a:endParaRPr lang="pt-BR" sz="2000" dirty="0"/>
          </a:p>
          <a:p>
            <a:pPr marL="514350" indent="-514350">
              <a:buFont typeface="+mj-lt"/>
              <a:buAutoNum type="alphaUcPeriod"/>
            </a:pPr>
            <a:r>
              <a:rPr lang="pt-BR" sz="2000" dirty="0"/>
              <a:t>A nuvem pública é de propriedade do público, NÃO de uma empresa privada</a:t>
            </a:r>
            <a:endParaRPr lang="en-US" sz="2000" dirty="0"/>
          </a:p>
        </p:txBody>
      </p:sp>
      <p:cxnSp>
        <p:nvCxnSpPr>
          <p:cNvPr id="12" name="Straight Arrow Connector 11">
            <a:extLst>
              <a:ext uri="{FF2B5EF4-FFF2-40B4-BE49-F238E27FC236}">
                <a16:creationId xmlns:a16="http://schemas.microsoft.com/office/drawing/2014/main" id="{3F9DD21A-7377-4EBE-A5E7-FF8CFC3FB100}"/>
              </a:ext>
            </a:extLst>
          </p:cNvPr>
          <p:cNvCxnSpPr/>
          <p:nvPr/>
        </p:nvCxnSpPr>
        <p:spPr>
          <a:xfrm>
            <a:off x="95702" y="3039291"/>
            <a:ext cx="1340154" cy="0"/>
          </a:xfrm>
          <a:prstGeom prst="straightConnector1">
            <a:avLst/>
          </a:prstGeom>
          <a:ln w="762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171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E31279-3C8F-4DB6-A7F2-0173E6752C08}"/>
              </a:ext>
            </a:extLst>
          </p:cNvPr>
          <p:cNvSpPr txBox="1">
            <a:spLocks/>
          </p:cNvSpPr>
          <p:nvPr/>
        </p:nvSpPr>
        <p:spPr>
          <a:xfrm>
            <a:off x="1554981" y="674913"/>
            <a:ext cx="9105581" cy="546558"/>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a:lstStyle>
          <a:p>
            <a:r>
              <a:rPr lang="pt-BR" sz="2600" b="1" dirty="0">
                <a:solidFill>
                  <a:schemeClr val="tx2">
                    <a:lumMod val="50000"/>
                  </a:schemeClr>
                </a:solidFill>
              </a:rPr>
              <a:t>Sua empresa hospeda uma contabilidade chamada App1 que é usada por todos os clientes da empresa. </a:t>
            </a:r>
          </a:p>
          <a:p>
            <a:r>
              <a:rPr lang="pt-BR" sz="2600" b="1" dirty="0">
                <a:solidFill>
                  <a:schemeClr val="tx2">
                    <a:lumMod val="50000"/>
                  </a:schemeClr>
                </a:solidFill>
              </a:rPr>
              <a:t>App1 tem baixo uso durante as primeiras três semanas de cada mês e uso muito alto durante a última semana de cada mês. </a:t>
            </a:r>
          </a:p>
          <a:p>
            <a:r>
              <a:rPr lang="pt-BR" sz="2600" b="1" dirty="0">
                <a:solidFill>
                  <a:schemeClr val="tx2">
                    <a:lumMod val="50000"/>
                  </a:schemeClr>
                </a:solidFill>
              </a:rPr>
              <a:t>Qual benefício dos Serviços de Nuvem do Azure dá suporte ao gerenciamento de custos para esse tipo de padrão de uso?</a:t>
            </a:r>
          </a:p>
        </p:txBody>
      </p:sp>
      <p:sp>
        <p:nvSpPr>
          <p:cNvPr id="5" name="Rectangle 4">
            <a:extLst>
              <a:ext uri="{FF2B5EF4-FFF2-40B4-BE49-F238E27FC236}">
                <a16:creationId xmlns:a16="http://schemas.microsoft.com/office/drawing/2014/main" id="{E9D7A35C-7BA7-4E4F-9082-97C886830F9A}"/>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pic>
        <p:nvPicPr>
          <p:cNvPr id="8" name="Picture 7" descr="A picture containing text, sign&#10;&#10;Description automatically generated">
            <a:extLst>
              <a:ext uri="{FF2B5EF4-FFF2-40B4-BE49-F238E27FC236}">
                <a16:creationId xmlns:a16="http://schemas.microsoft.com/office/drawing/2014/main" id="{C26BE7BC-1BD3-45F3-BEB9-64B0C9E8295E}"/>
              </a:ext>
            </a:extLst>
          </p:cNvPr>
          <p:cNvPicPr>
            <a:picLocks noChangeAspect="1"/>
          </p:cNvPicPr>
          <p:nvPr/>
        </p:nvPicPr>
        <p:blipFill>
          <a:blip r:embed="rId3"/>
          <a:stretch>
            <a:fillRect/>
          </a:stretch>
        </p:blipFill>
        <p:spPr>
          <a:xfrm>
            <a:off x="95702" y="155697"/>
            <a:ext cx="882366" cy="882366"/>
          </a:xfrm>
          <a:prstGeom prst="rect">
            <a:avLst/>
          </a:prstGeom>
        </p:spPr>
      </p:pic>
      <p:pic>
        <p:nvPicPr>
          <p:cNvPr id="9" name="Picture 8" descr="A close-up of a car's license plate&#10;&#10;Description automatically generated with low confidence">
            <a:extLst>
              <a:ext uri="{FF2B5EF4-FFF2-40B4-BE49-F238E27FC236}">
                <a16:creationId xmlns:a16="http://schemas.microsoft.com/office/drawing/2014/main" id="{1A6B0FE9-356D-4F5F-A1AB-0BBEFCC15327}"/>
              </a:ext>
            </a:extLst>
          </p:cNvPr>
          <p:cNvPicPr>
            <a:picLocks noChangeAspect="1"/>
          </p:cNvPicPr>
          <p:nvPr/>
        </p:nvPicPr>
        <p:blipFill>
          <a:blip r:embed="rId4"/>
          <a:stretch>
            <a:fillRect/>
          </a:stretch>
        </p:blipFill>
        <p:spPr>
          <a:xfrm>
            <a:off x="11146660" y="-7277"/>
            <a:ext cx="1045340" cy="1045340"/>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AAAAF323-BA86-4AD7-A055-2AF3F01702EF}"/>
              </a:ext>
            </a:extLst>
          </p:cNvPr>
          <p:cNvPicPr>
            <a:picLocks noChangeAspect="1"/>
          </p:cNvPicPr>
          <p:nvPr/>
        </p:nvPicPr>
        <p:blipFill>
          <a:blip r:embed="rId5"/>
          <a:stretch>
            <a:fillRect/>
          </a:stretch>
        </p:blipFill>
        <p:spPr>
          <a:xfrm>
            <a:off x="11272476" y="674913"/>
            <a:ext cx="811473" cy="829541"/>
          </a:xfrm>
          <a:prstGeom prst="rect">
            <a:avLst/>
          </a:prstGeom>
        </p:spPr>
      </p:pic>
      <p:sp>
        <p:nvSpPr>
          <p:cNvPr id="11" name="Title 2">
            <a:extLst>
              <a:ext uri="{FF2B5EF4-FFF2-40B4-BE49-F238E27FC236}">
                <a16:creationId xmlns:a16="http://schemas.microsoft.com/office/drawing/2014/main" id="{14AA9BDB-519B-4417-B345-0091ADA4A90B}"/>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sp>
        <p:nvSpPr>
          <p:cNvPr id="15" name="TextBox 14">
            <a:extLst>
              <a:ext uri="{FF2B5EF4-FFF2-40B4-BE49-F238E27FC236}">
                <a16:creationId xmlns:a16="http://schemas.microsoft.com/office/drawing/2014/main" id="{C98E8D45-28CD-456C-B5B1-6444B1A3F659}"/>
              </a:ext>
            </a:extLst>
          </p:cNvPr>
          <p:cNvSpPr txBox="1"/>
          <p:nvPr/>
        </p:nvSpPr>
        <p:spPr>
          <a:xfrm>
            <a:off x="1554981" y="3656741"/>
            <a:ext cx="6405154" cy="2677656"/>
          </a:xfrm>
          <a:prstGeom prst="rect">
            <a:avLst/>
          </a:prstGeom>
          <a:noFill/>
        </p:spPr>
        <p:txBody>
          <a:bodyPr wrap="square">
            <a:spAutoFit/>
          </a:bodyPr>
          <a:lstStyle/>
          <a:p>
            <a:pPr marL="514350" indent="-514350">
              <a:buFont typeface="+mj-lt"/>
              <a:buAutoNum type="alphaUcPeriod"/>
            </a:pPr>
            <a:r>
              <a:rPr lang="en-US" sz="2400" dirty="0"/>
              <a:t>Alta </a:t>
            </a:r>
            <a:r>
              <a:rPr lang="en-US" sz="2400" dirty="0" err="1"/>
              <a:t>disponibilidade</a:t>
            </a:r>
            <a:endParaRPr lang="en-US" sz="2400" dirty="0"/>
          </a:p>
          <a:p>
            <a:pPr marL="514350" indent="-514350">
              <a:buFont typeface="+mj-lt"/>
              <a:buAutoNum type="alphaUcPeriod"/>
            </a:pPr>
            <a:endParaRPr lang="en-US" sz="2400" dirty="0"/>
          </a:p>
          <a:p>
            <a:pPr marL="514350" indent="-514350">
              <a:buFont typeface="+mj-lt"/>
              <a:buAutoNum type="alphaUcPeriod"/>
            </a:pPr>
            <a:r>
              <a:rPr lang="en-US" sz="2400" dirty="0" err="1"/>
              <a:t>Elasticidade</a:t>
            </a:r>
            <a:endParaRPr lang="en-US" sz="2400" dirty="0"/>
          </a:p>
          <a:p>
            <a:pPr marL="514350" indent="-514350">
              <a:buFont typeface="+mj-lt"/>
              <a:buAutoNum type="alphaUcPeriod"/>
            </a:pPr>
            <a:endParaRPr lang="en-US" sz="2400" dirty="0"/>
          </a:p>
          <a:p>
            <a:pPr marL="514350" indent="-514350">
              <a:buFont typeface="+mj-lt"/>
              <a:buAutoNum type="alphaUcPeriod"/>
            </a:pPr>
            <a:r>
              <a:rPr lang="en-US" sz="2400" dirty="0"/>
              <a:t>Alta </a:t>
            </a:r>
            <a:r>
              <a:rPr lang="en-US" sz="2400" dirty="0" err="1"/>
              <a:t>latência</a:t>
            </a:r>
            <a:endParaRPr lang="en-US" sz="2400" dirty="0"/>
          </a:p>
          <a:p>
            <a:pPr marL="514350" indent="-514350">
              <a:buFont typeface="+mj-lt"/>
              <a:buAutoNum type="alphaUcPeriod"/>
            </a:pPr>
            <a:endParaRPr lang="en-US" sz="2400" dirty="0"/>
          </a:p>
          <a:p>
            <a:pPr marL="514350" indent="-514350">
              <a:buFont typeface="+mj-lt"/>
              <a:buAutoNum type="alphaUcPeriod"/>
            </a:pPr>
            <a:r>
              <a:rPr lang="en-US" sz="2400" dirty="0" err="1"/>
              <a:t>Balanceamento</a:t>
            </a:r>
            <a:r>
              <a:rPr lang="en-US" sz="2400" dirty="0"/>
              <a:t> de carga</a:t>
            </a:r>
          </a:p>
        </p:txBody>
      </p:sp>
      <p:cxnSp>
        <p:nvCxnSpPr>
          <p:cNvPr id="12" name="Straight Arrow Connector 11">
            <a:extLst>
              <a:ext uri="{FF2B5EF4-FFF2-40B4-BE49-F238E27FC236}">
                <a16:creationId xmlns:a16="http://schemas.microsoft.com/office/drawing/2014/main" id="{2034A433-4489-40A6-974C-985D25C07416}"/>
              </a:ext>
            </a:extLst>
          </p:cNvPr>
          <p:cNvCxnSpPr/>
          <p:nvPr/>
        </p:nvCxnSpPr>
        <p:spPr>
          <a:xfrm>
            <a:off x="214827" y="4624252"/>
            <a:ext cx="1340154" cy="0"/>
          </a:xfrm>
          <a:prstGeom prst="straightConnector1">
            <a:avLst/>
          </a:prstGeom>
          <a:ln w="762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9814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E31279-3C8F-4DB6-A7F2-0173E6752C08}"/>
              </a:ext>
            </a:extLst>
          </p:cNvPr>
          <p:cNvSpPr txBox="1">
            <a:spLocks/>
          </p:cNvSpPr>
          <p:nvPr/>
        </p:nvSpPr>
        <p:spPr>
          <a:xfrm>
            <a:off x="1545002" y="1038063"/>
            <a:ext cx="9105581" cy="546558"/>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a:lstStyle>
          <a:p>
            <a:r>
              <a:rPr lang="pt-BR" sz="3000" b="1" dirty="0">
                <a:solidFill>
                  <a:schemeClr val="tx2">
                    <a:lumMod val="50000"/>
                  </a:schemeClr>
                </a:solidFill>
              </a:rPr>
              <a:t>Quais são as duas características da nuvem pública? Cada resposta correta apresenta uma solução completa. </a:t>
            </a:r>
          </a:p>
        </p:txBody>
      </p:sp>
      <p:sp>
        <p:nvSpPr>
          <p:cNvPr id="5" name="Rectangle 4">
            <a:extLst>
              <a:ext uri="{FF2B5EF4-FFF2-40B4-BE49-F238E27FC236}">
                <a16:creationId xmlns:a16="http://schemas.microsoft.com/office/drawing/2014/main" id="{E9D7A35C-7BA7-4E4F-9082-97C886830F9A}"/>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pic>
        <p:nvPicPr>
          <p:cNvPr id="8" name="Picture 7" descr="A picture containing text, sign&#10;&#10;Description automatically generated">
            <a:extLst>
              <a:ext uri="{FF2B5EF4-FFF2-40B4-BE49-F238E27FC236}">
                <a16:creationId xmlns:a16="http://schemas.microsoft.com/office/drawing/2014/main" id="{C26BE7BC-1BD3-45F3-BEB9-64B0C9E8295E}"/>
              </a:ext>
            </a:extLst>
          </p:cNvPr>
          <p:cNvPicPr>
            <a:picLocks noChangeAspect="1"/>
          </p:cNvPicPr>
          <p:nvPr/>
        </p:nvPicPr>
        <p:blipFill>
          <a:blip r:embed="rId3"/>
          <a:stretch>
            <a:fillRect/>
          </a:stretch>
        </p:blipFill>
        <p:spPr>
          <a:xfrm>
            <a:off x="95702" y="155697"/>
            <a:ext cx="882366" cy="882366"/>
          </a:xfrm>
          <a:prstGeom prst="rect">
            <a:avLst/>
          </a:prstGeom>
        </p:spPr>
      </p:pic>
      <p:pic>
        <p:nvPicPr>
          <p:cNvPr id="9" name="Picture 8" descr="A close-up of a car's license plate&#10;&#10;Description automatically generated with low confidence">
            <a:extLst>
              <a:ext uri="{FF2B5EF4-FFF2-40B4-BE49-F238E27FC236}">
                <a16:creationId xmlns:a16="http://schemas.microsoft.com/office/drawing/2014/main" id="{1A6B0FE9-356D-4F5F-A1AB-0BBEFCC15327}"/>
              </a:ext>
            </a:extLst>
          </p:cNvPr>
          <p:cNvPicPr>
            <a:picLocks noChangeAspect="1"/>
          </p:cNvPicPr>
          <p:nvPr/>
        </p:nvPicPr>
        <p:blipFill>
          <a:blip r:embed="rId4"/>
          <a:stretch>
            <a:fillRect/>
          </a:stretch>
        </p:blipFill>
        <p:spPr>
          <a:xfrm>
            <a:off x="11146660" y="-7277"/>
            <a:ext cx="1045340" cy="1045340"/>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AAAAF323-BA86-4AD7-A055-2AF3F01702EF}"/>
              </a:ext>
            </a:extLst>
          </p:cNvPr>
          <p:cNvPicPr>
            <a:picLocks noChangeAspect="1"/>
          </p:cNvPicPr>
          <p:nvPr/>
        </p:nvPicPr>
        <p:blipFill>
          <a:blip r:embed="rId5"/>
          <a:stretch>
            <a:fillRect/>
          </a:stretch>
        </p:blipFill>
        <p:spPr>
          <a:xfrm>
            <a:off x="11272476" y="674913"/>
            <a:ext cx="811473" cy="829541"/>
          </a:xfrm>
          <a:prstGeom prst="rect">
            <a:avLst/>
          </a:prstGeom>
        </p:spPr>
      </p:pic>
      <p:sp>
        <p:nvSpPr>
          <p:cNvPr id="11" name="Title 2">
            <a:extLst>
              <a:ext uri="{FF2B5EF4-FFF2-40B4-BE49-F238E27FC236}">
                <a16:creationId xmlns:a16="http://schemas.microsoft.com/office/drawing/2014/main" id="{14AA9BDB-519B-4417-B345-0091ADA4A90B}"/>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sp>
        <p:nvSpPr>
          <p:cNvPr id="15" name="TextBox 14">
            <a:extLst>
              <a:ext uri="{FF2B5EF4-FFF2-40B4-BE49-F238E27FC236}">
                <a16:creationId xmlns:a16="http://schemas.microsoft.com/office/drawing/2014/main" id="{C98E8D45-28CD-456C-B5B1-6444B1A3F659}"/>
              </a:ext>
            </a:extLst>
          </p:cNvPr>
          <p:cNvSpPr txBox="1"/>
          <p:nvPr/>
        </p:nvSpPr>
        <p:spPr>
          <a:xfrm>
            <a:off x="1545002" y="2641078"/>
            <a:ext cx="6405154" cy="3416320"/>
          </a:xfrm>
          <a:prstGeom prst="rect">
            <a:avLst/>
          </a:prstGeom>
          <a:noFill/>
        </p:spPr>
        <p:txBody>
          <a:bodyPr wrap="square">
            <a:spAutoFit/>
          </a:bodyPr>
          <a:lstStyle/>
          <a:p>
            <a:pPr marL="514350" indent="-514350">
              <a:buFont typeface="+mj-lt"/>
              <a:buAutoNum type="alphaUcPeriod"/>
            </a:pPr>
            <a:r>
              <a:rPr lang="pt-BR" sz="2400" dirty="0"/>
              <a:t>Self-service management</a:t>
            </a:r>
          </a:p>
          <a:p>
            <a:pPr marL="514350" indent="-514350">
              <a:buFont typeface="+mj-lt"/>
              <a:buAutoNum type="alphaUcPeriod"/>
            </a:pPr>
            <a:endParaRPr lang="pt-BR" sz="2400" dirty="0"/>
          </a:p>
          <a:p>
            <a:pPr marL="514350" indent="-514350">
              <a:buFont typeface="+mj-lt"/>
              <a:buAutoNum type="alphaUcPeriod"/>
            </a:pPr>
            <a:r>
              <a:rPr lang="pt-BR" sz="2400" dirty="0"/>
              <a:t>Conexões não seguras</a:t>
            </a:r>
          </a:p>
          <a:p>
            <a:pPr marL="514350" indent="-514350">
              <a:buFont typeface="+mj-lt"/>
              <a:buAutoNum type="alphaUcPeriod"/>
            </a:pPr>
            <a:endParaRPr lang="pt-BR" sz="2400" dirty="0"/>
          </a:p>
          <a:p>
            <a:pPr marL="514350" indent="-514350">
              <a:buFont typeface="+mj-lt"/>
              <a:buAutoNum type="alphaUcPeriod"/>
            </a:pPr>
            <a:r>
              <a:rPr lang="pt-BR" sz="2400" dirty="0"/>
              <a:t>Hardware dedicado</a:t>
            </a:r>
          </a:p>
          <a:p>
            <a:pPr marL="514350" indent="-514350">
              <a:buFont typeface="+mj-lt"/>
              <a:buAutoNum type="alphaUcPeriod"/>
            </a:pPr>
            <a:endParaRPr lang="pt-BR" sz="2400" dirty="0"/>
          </a:p>
          <a:p>
            <a:pPr marL="514350" indent="-514350">
              <a:buFont typeface="+mj-lt"/>
              <a:buAutoNum type="alphaUcPeriod"/>
            </a:pPr>
            <a:r>
              <a:rPr lang="pt-BR" sz="2400" dirty="0"/>
              <a:t>Preços medidos</a:t>
            </a:r>
          </a:p>
          <a:p>
            <a:pPr marL="514350" indent="-514350">
              <a:buFont typeface="+mj-lt"/>
              <a:buAutoNum type="alphaUcPeriod"/>
            </a:pPr>
            <a:endParaRPr lang="pt-BR" sz="2400" dirty="0"/>
          </a:p>
          <a:p>
            <a:pPr marL="514350" indent="-514350">
              <a:buFont typeface="+mj-lt"/>
              <a:buAutoNum type="alphaUcPeriod"/>
            </a:pPr>
            <a:r>
              <a:rPr lang="pt-BR" sz="2400" dirty="0"/>
              <a:t>Armazenamento limitado</a:t>
            </a:r>
            <a:endParaRPr lang="en-US" sz="2400" dirty="0"/>
          </a:p>
        </p:txBody>
      </p:sp>
      <p:cxnSp>
        <p:nvCxnSpPr>
          <p:cNvPr id="12" name="Straight Arrow Connector 11">
            <a:extLst>
              <a:ext uri="{FF2B5EF4-FFF2-40B4-BE49-F238E27FC236}">
                <a16:creationId xmlns:a16="http://schemas.microsoft.com/office/drawing/2014/main" id="{AE13C22A-20AA-4C52-8881-CD77CAFEDB2A}"/>
              </a:ext>
            </a:extLst>
          </p:cNvPr>
          <p:cNvCxnSpPr/>
          <p:nvPr/>
        </p:nvCxnSpPr>
        <p:spPr>
          <a:xfrm>
            <a:off x="95702" y="2873829"/>
            <a:ext cx="1340154" cy="0"/>
          </a:xfrm>
          <a:prstGeom prst="straightConnector1">
            <a:avLst/>
          </a:prstGeom>
          <a:ln w="762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8692F99-E409-4311-88B6-BECD3B54CE77}"/>
              </a:ext>
            </a:extLst>
          </p:cNvPr>
          <p:cNvCxnSpPr/>
          <p:nvPr/>
        </p:nvCxnSpPr>
        <p:spPr>
          <a:xfrm>
            <a:off x="131595" y="5050972"/>
            <a:ext cx="1340154" cy="0"/>
          </a:xfrm>
          <a:prstGeom prst="straightConnector1">
            <a:avLst/>
          </a:prstGeom>
          <a:ln w="762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05780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25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icture containing icon&#10;&#10;Description automatically generated">
            <a:extLst>
              <a:ext uri="{FF2B5EF4-FFF2-40B4-BE49-F238E27FC236}">
                <a16:creationId xmlns:a16="http://schemas.microsoft.com/office/drawing/2014/main" id="{4B39A107-3DE9-4350-9DDE-7079831DB7CF}"/>
              </a:ext>
            </a:extLst>
          </p:cNvPr>
          <p:cNvPicPr>
            <a:picLocks noChangeAspect="1"/>
          </p:cNvPicPr>
          <p:nvPr/>
        </p:nvPicPr>
        <p:blipFill rotWithShape="1">
          <a:blip r:embed="rId3"/>
          <a:srcRect t="2416"/>
          <a:stretch/>
        </p:blipFill>
        <p:spPr>
          <a:xfrm rot="5400000">
            <a:off x="3541341" y="-2467572"/>
            <a:ext cx="6183086" cy="11118231"/>
          </a:xfrm>
          <a:prstGeom prst="rect">
            <a:avLst/>
          </a:prstGeom>
        </p:spPr>
      </p:pic>
      <p:sp>
        <p:nvSpPr>
          <p:cNvPr id="7" name="Rectangle 6">
            <a:extLst>
              <a:ext uri="{FF2B5EF4-FFF2-40B4-BE49-F238E27FC236}">
                <a16:creationId xmlns:a16="http://schemas.microsoft.com/office/drawing/2014/main" id="{2422CD38-4F81-43DB-84B3-BE77492A9A2C}"/>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sp>
        <p:nvSpPr>
          <p:cNvPr id="4" name="Title 3"/>
          <p:cNvSpPr>
            <a:spLocks noGrp="1"/>
          </p:cNvSpPr>
          <p:nvPr>
            <p:ph type="title"/>
          </p:nvPr>
        </p:nvSpPr>
        <p:spPr>
          <a:xfrm>
            <a:off x="818606" y="1981912"/>
            <a:ext cx="12108253" cy="680196"/>
          </a:xfrm>
        </p:spPr>
        <p:txBody>
          <a:bodyPr/>
          <a:lstStyle/>
          <a:p>
            <a:r>
              <a:rPr lang="pt-BR" sz="4000" dirty="0">
                <a:solidFill>
                  <a:schemeClr val="tx1"/>
                </a:solidFill>
                <a:latin typeface="Segoe UI Semibold (Headings)"/>
              </a:rPr>
              <a:t>Sobre o teste</a:t>
            </a:r>
          </a:p>
        </p:txBody>
      </p:sp>
      <p:pic>
        <p:nvPicPr>
          <p:cNvPr id="9" name="Picture 8" descr="A picture containing text, sign&#10;&#10;Description automatically generated">
            <a:extLst>
              <a:ext uri="{FF2B5EF4-FFF2-40B4-BE49-F238E27FC236}">
                <a16:creationId xmlns:a16="http://schemas.microsoft.com/office/drawing/2014/main" id="{D7666BDA-E1DA-4BA1-91A1-C15F810299BB}"/>
              </a:ext>
            </a:extLst>
          </p:cNvPr>
          <p:cNvPicPr>
            <a:picLocks noChangeAspect="1"/>
          </p:cNvPicPr>
          <p:nvPr/>
        </p:nvPicPr>
        <p:blipFill>
          <a:blip r:embed="rId4"/>
          <a:stretch>
            <a:fillRect/>
          </a:stretch>
        </p:blipFill>
        <p:spPr>
          <a:xfrm>
            <a:off x="95702" y="155697"/>
            <a:ext cx="882366" cy="882366"/>
          </a:xfrm>
          <a:prstGeom prst="rect">
            <a:avLst/>
          </a:prstGeom>
        </p:spPr>
      </p:pic>
      <p:pic>
        <p:nvPicPr>
          <p:cNvPr id="11" name="Picture 10" descr="A close-up of a car's license plate&#10;&#10;Description automatically generated with low confidence">
            <a:extLst>
              <a:ext uri="{FF2B5EF4-FFF2-40B4-BE49-F238E27FC236}">
                <a16:creationId xmlns:a16="http://schemas.microsoft.com/office/drawing/2014/main" id="{BA9164F5-15E9-4FFE-BE5B-70DB1FD4AE8F}"/>
              </a:ext>
            </a:extLst>
          </p:cNvPr>
          <p:cNvPicPr>
            <a:picLocks noChangeAspect="1"/>
          </p:cNvPicPr>
          <p:nvPr/>
        </p:nvPicPr>
        <p:blipFill>
          <a:blip r:embed="rId5"/>
          <a:stretch>
            <a:fillRect/>
          </a:stretch>
        </p:blipFill>
        <p:spPr>
          <a:xfrm>
            <a:off x="11146660" y="-7277"/>
            <a:ext cx="1045340" cy="1045340"/>
          </a:xfrm>
          <a:prstGeom prst="rect">
            <a:avLst/>
          </a:prstGeom>
        </p:spPr>
      </p:pic>
      <p:pic>
        <p:nvPicPr>
          <p:cNvPr id="12" name="Picture 11" descr="Graphical user interface, text, application&#10;&#10;Description automatically generated">
            <a:extLst>
              <a:ext uri="{FF2B5EF4-FFF2-40B4-BE49-F238E27FC236}">
                <a16:creationId xmlns:a16="http://schemas.microsoft.com/office/drawing/2014/main" id="{9732EAF3-4B52-45CE-AD76-E1DEBA5EEE3E}"/>
              </a:ext>
            </a:extLst>
          </p:cNvPr>
          <p:cNvPicPr>
            <a:picLocks noChangeAspect="1"/>
          </p:cNvPicPr>
          <p:nvPr/>
        </p:nvPicPr>
        <p:blipFill>
          <a:blip r:embed="rId6"/>
          <a:stretch>
            <a:fillRect/>
          </a:stretch>
        </p:blipFill>
        <p:spPr>
          <a:xfrm>
            <a:off x="11272476" y="674913"/>
            <a:ext cx="811473" cy="829541"/>
          </a:xfrm>
          <a:prstGeom prst="rect">
            <a:avLst/>
          </a:prstGeom>
        </p:spPr>
      </p:pic>
      <p:sp>
        <p:nvSpPr>
          <p:cNvPr id="13" name="Title 2">
            <a:extLst>
              <a:ext uri="{FF2B5EF4-FFF2-40B4-BE49-F238E27FC236}">
                <a16:creationId xmlns:a16="http://schemas.microsoft.com/office/drawing/2014/main" id="{81C87483-54FB-4F3E-965C-BE61ADD71E8D}"/>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sp>
        <p:nvSpPr>
          <p:cNvPr id="15" name="TextBox 14">
            <a:extLst>
              <a:ext uri="{FF2B5EF4-FFF2-40B4-BE49-F238E27FC236}">
                <a16:creationId xmlns:a16="http://schemas.microsoft.com/office/drawing/2014/main" id="{C3BFC4AC-0AE7-4337-A4BF-DB19F3B8549C}"/>
              </a:ext>
            </a:extLst>
          </p:cNvPr>
          <p:cNvSpPr txBox="1"/>
          <p:nvPr/>
        </p:nvSpPr>
        <p:spPr>
          <a:xfrm>
            <a:off x="627017" y="2791662"/>
            <a:ext cx="10981509" cy="1938992"/>
          </a:xfrm>
          <a:prstGeom prst="rect">
            <a:avLst/>
          </a:prstGeom>
          <a:noFill/>
        </p:spPr>
        <p:txBody>
          <a:bodyPr wrap="square">
            <a:spAutoFit/>
          </a:bodyPr>
          <a:lstStyle/>
          <a:p>
            <a:pPr algn="l">
              <a:buFont typeface="Arial" panose="020B0604020202020204" pitchFamily="34" charset="0"/>
              <a:buChar char="•"/>
            </a:pPr>
            <a:r>
              <a:rPr lang="pt-BR" sz="2000" b="0" i="0" dirty="0">
                <a:solidFill>
                  <a:srgbClr val="171717"/>
                </a:solidFill>
                <a:effectLst/>
                <a:latin typeface="Segoe UI" panose="020B0502040204020203" pitchFamily="34" charset="0"/>
              </a:rPr>
              <a:t>Descrever conceitos de nuvem (20-25%)</a:t>
            </a:r>
          </a:p>
          <a:p>
            <a:pPr algn="l">
              <a:buFont typeface="Arial" panose="020B0604020202020204" pitchFamily="34" charset="0"/>
              <a:buChar char="•"/>
            </a:pPr>
            <a:r>
              <a:rPr lang="pt-BR" sz="2000" b="0" i="0" dirty="0">
                <a:solidFill>
                  <a:srgbClr val="171717"/>
                </a:solidFill>
                <a:effectLst/>
                <a:latin typeface="Segoe UI" panose="020B0502040204020203" pitchFamily="34" charset="0"/>
              </a:rPr>
              <a:t>Descrever os principais serviços do Azure (15-20%)</a:t>
            </a:r>
          </a:p>
          <a:p>
            <a:pPr algn="l">
              <a:buFont typeface="Arial" panose="020B0604020202020204" pitchFamily="34" charset="0"/>
              <a:buChar char="•"/>
            </a:pPr>
            <a:r>
              <a:rPr lang="pt-BR" sz="2000" b="0" i="0" dirty="0">
                <a:solidFill>
                  <a:srgbClr val="171717"/>
                </a:solidFill>
                <a:effectLst/>
                <a:latin typeface="Segoe UI" panose="020B0502040204020203" pitchFamily="34" charset="0"/>
              </a:rPr>
              <a:t>Descrever as principais soluções e ferramentas de gerenciamento no Azure (10-15%)</a:t>
            </a:r>
          </a:p>
          <a:p>
            <a:pPr algn="l">
              <a:buFont typeface="Arial" panose="020B0604020202020204" pitchFamily="34" charset="0"/>
              <a:buChar char="•"/>
            </a:pPr>
            <a:r>
              <a:rPr lang="pt-BR" sz="2000" b="0" i="0" dirty="0">
                <a:solidFill>
                  <a:srgbClr val="171717"/>
                </a:solidFill>
                <a:effectLst/>
                <a:latin typeface="Segoe UI" panose="020B0502040204020203" pitchFamily="34" charset="0"/>
              </a:rPr>
              <a:t>Descrever recursos gerais de segurança e segurança de rede (10-15%)</a:t>
            </a:r>
          </a:p>
          <a:p>
            <a:pPr algn="l">
              <a:buFont typeface="Arial" panose="020B0604020202020204" pitchFamily="34" charset="0"/>
              <a:buChar char="•"/>
            </a:pPr>
            <a:r>
              <a:rPr lang="pt-BR" sz="2000" b="0" i="0" dirty="0">
                <a:solidFill>
                  <a:srgbClr val="171717"/>
                </a:solidFill>
                <a:effectLst/>
                <a:latin typeface="Segoe UI" panose="020B0502040204020203" pitchFamily="34" charset="0"/>
              </a:rPr>
              <a:t>Descrever os recursos de identidade, governança, privacidade e conformidade (15-20%)</a:t>
            </a:r>
          </a:p>
          <a:p>
            <a:pPr algn="l">
              <a:buFont typeface="Arial" panose="020B0604020202020204" pitchFamily="34" charset="0"/>
              <a:buChar char="•"/>
            </a:pPr>
            <a:r>
              <a:rPr lang="pt-BR" sz="2000" b="0" i="0" dirty="0">
                <a:solidFill>
                  <a:srgbClr val="171717"/>
                </a:solidFill>
                <a:effectLst/>
                <a:latin typeface="Segoe UI" panose="020B0502040204020203" pitchFamily="34" charset="0"/>
              </a:rPr>
              <a:t>Descrever o gerenciamento de custos do Azure e os Contratos de Nível de Serviço (10-15%)</a:t>
            </a:r>
          </a:p>
        </p:txBody>
      </p:sp>
      <p:pic>
        <p:nvPicPr>
          <p:cNvPr id="17" name="Picture 16" descr="A picture containing icon&#10;&#10;Description automatically generated">
            <a:extLst>
              <a:ext uri="{FF2B5EF4-FFF2-40B4-BE49-F238E27FC236}">
                <a16:creationId xmlns:a16="http://schemas.microsoft.com/office/drawing/2014/main" id="{6F2D675E-418B-4024-BC07-0D6D5E75C671}"/>
              </a:ext>
            </a:extLst>
          </p:cNvPr>
          <p:cNvPicPr>
            <a:picLocks noChangeAspect="1"/>
          </p:cNvPicPr>
          <p:nvPr/>
        </p:nvPicPr>
        <p:blipFill rotWithShape="1">
          <a:blip r:embed="rId3"/>
          <a:srcRect t="1884"/>
          <a:stretch/>
        </p:blipFill>
        <p:spPr>
          <a:xfrm rot="16200000">
            <a:off x="1541480" y="1598086"/>
            <a:ext cx="3718433" cy="6801394"/>
          </a:xfrm>
          <a:prstGeom prst="rect">
            <a:avLst/>
          </a:prstGeom>
        </p:spPr>
      </p:pic>
    </p:spTree>
    <p:extLst>
      <p:ext uri="{BB962C8B-B14F-4D97-AF65-F5344CB8AC3E}">
        <p14:creationId xmlns:p14="http://schemas.microsoft.com/office/powerpoint/2010/main" val="170863699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E31279-3C8F-4DB6-A7F2-0173E6752C08}"/>
              </a:ext>
            </a:extLst>
          </p:cNvPr>
          <p:cNvSpPr txBox="1">
            <a:spLocks/>
          </p:cNvSpPr>
          <p:nvPr/>
        </p:nvSpPr>
        <p:spPr>
          <a:xfrm>
            <a:off x="1572482" y="1231175"/>
            <a:ext cx="9105581" cy="546558"/>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a:lstStyle>
          <a:p>
            <a:r>
              <a:rPr lang="pt-BR" sz="3000" b="1" dirty="0">
                <a:solidFill>
                  <a:schemeClr val="tx2">
                    <a:lumMod val="50000"/>
                  </a:schemeClr>
                </a:solidFill>
              </a:rPr>
              <a:t>Quando uma máquina virtual do Azure é interrompida, você continua a pagar o custo de armazenamento associado à máquina virtual.</a:t>
            </a:r>
          </a:p>
        </p:txBody>
      </p:sp>
      <p:sp>
        <p:nvSpPr>
          <p:cNvPr id="5" name="Rectangle 4">
            <a:extLst>
              <a:ext uri="{FF2B5EF4-FFF2-40B4-BE49-F238E27FC236}">
                <a16:creationId xmlns:a16="http://schemas.microsoft.com/office/drawing/2014/main" id="{E9D7A35C-7BA7-4E4F-9082-97C886830F9A}"/>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pic>
        <p:nvPicPr>
          <p:cNvPr id="8" name="Picture 7" descr="A picture containing text, sign&#10;&#10;Description automatically generated">
            <a:extLst>
              <a:ext uri="{FF2B5EF4-FFF2-40B4-BE49-F238E27FC236}">
                <a16:creationId xmlns:a16="http://schemas.microsoft.com/office/drawing/2014/main" id="{C26BE7BC-1BD3-45F3-BEB9-64B0C9E8295E}"/>
              </a:ext>
            </a:extLst>
          </p:cNvPr>
          <p:cNvPicPr>
            <a:picLocks noChangeAspect="1"/>
          </p:cNvPicPr>
          <p:nvPr/>
        </p:nvPicPr>
        <p:blipFill>
          <a:blip r:embed="rId3"/>
          <a:stretch>
            <a:fillRect/>
          </a:stretch>
        </p:blipFill>
        <p:spPr>
          <a:xfrm>
            <a:off x="95702" y="155697"/>
            <a:ext cx="882366" cy="882366"/>
          </a:xfrm>
          <a:prstGeom prst="rect">
            <a:avLst/>
          </a:prstGeom>
        </p:spPr>
      </p:pic>
      <p:pic>
        <p:nvPicPr>
          <p:cNvPr id="9" name="Picture 8" descr="A close-up of a car's license plate&#10;&#10;Description automatically generated with low confidence">
            <a:extLst>
              <a:ext uri="{FF2B5EF4-FFF2-40B4-BE49-F238E27FC236}">
                <a16:creationId xmlns:a16="http://schemas.microsoft.com/office/drawing/2014/main" id="{1A6B0FE9-356D-4F5F-A1AB-0BBEFCC15327}"/>
              </a:ext>
            </a:extLst>
          </p:cNvPr>
          <p:cNvPicPr>
            <a:picLocks noChangeAspect="1"/>
          </p:cNvPicPr>
          <p:nvPr/>
        </p:nvPicPr>
        <p:blipFill>
          <a:blip r:embed="rId4"/>
          <a:stretch>
            <a:fillRect/>
          </a:stretch>
        </p:blipFill>
        <p:spPr>
          <a:xfrm>
            <a:off x="11146660" y="-7277"/>
            <a:ext cx="1045340" cy="1045340"/>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AAAAF323-BA86-4AD7-A055-2AF3F01702EF}"/>
              </a:ext>
            </a:extLst>
          </p:cNvPr>
          <p:cNvPicPr>
            <a:picLocks noChangeAspect="1"/>
          </p:cNvPicPr>
          <p:nvPr/>
        </p:nvPicPr>
        <p:blipFill>
          <a:blip r:embed="rId5"/>
          <a:stretch>
            <a:fillRect/>
          </a:stretch>
        </p:blipFill>
        <p:spPr>
          <a:xfrm>
            <a:off x="11272476" y="674913"/>
            <a:ext cx="811473" cy="829541"/>
          </a:xfrm>
          <a:prstGeom prst="rect">
            <a:avLst/>
          </a:prstGeom>
        </p:spPr>
      </p:pic>
      <p:sp>
        <p:nvSpPr>
          <p:cNvPr id="11" name="Title 2">
            <a:extLst>
              <a:ext uri="{FF2B5EF4-FFF2-40B4-BE49-F238E27FC236}">
                <a16:creationId xmlns:a16="http://schemas.microsoft.com/office/drawing/2014/main" id="{14AA9BDB-519B-4417-B345-0091ADA4A90B}"/>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sp>
        <p:nvSpPr>
          <p:cNvPr id="15" name="TextBox 14">
            <a:extLst>
              <a:ext uri="{FF2B5EF4-FFF2-40B4-BE49-F238E27FC236}">
                <a16:creationId xmlns:a16="http://schemas.microsoft.com/office/drawing/2014/main" id="{C98E8D45-28CD-456C-B5B1-6444B1A3F659}"/>
              </a:ext>
            </a:extLst>
          </p:cNvPr>
          <p:cNvSpPr txBox="1"/>
          <p:nvPr/>
        </p:nvSpPr>
        <p:spPr>
          <a:xfrm>
            <a:off x="1545002" y="3516085"/>
            <a:ext cx="6405154" cy="1692771"/>
          </a:xfrm>
          <a:prstGeom prst="rect">
            <a:avLst/>
          </a:prstGeom>
          <a:noFill/>
        </p:spPr>
        <p:txBody>
          <a:bodyPr wrap="square">
            <a:spAutoFit/>
          </a:bodyPr>
          <a:lstStyle/>
          <a:p>
            <a:pPr marL="514350" indent="-514350">
              <a:buFont typeface="+mj-lt"/>
              <a:buAutoNum type="alphaUcPeriod"/>
            </a:pPr>
            <a:r>
              <a:rPr lang="en-US" sz="2600" dirty="0"/>
              <a:t>Sim</a:t>
            </a:r>
          </a:p>
          <a:p>
            <a:pPr marL="514350" indent="-514350">
              <a:buFont typeface="+mj-lt"/>
              <a:buAutoNum type="alphaUcPeriod"/>
            </a:pPr>
            <a:endParaRPr lang="en-US" sz="2600" dirty="0"/>
          </a:p>
          <a:p>
            <a:pPr marL="514350" indent="-514350">
              <a:buFont typeface="+mj-lt"/>
              <a:buAutoNum type="alphaUcPeriod"/>
            </a:pPr>
            <a:endParaRPr lang="en-US" sz="2600" dirty="0"/>
          </a:p>
          <a:p>
            <a:pPr marL="514350" indent="-514350">
              <a:buFont typeface="+mj-lt"/>
              <a:buAutoNum type="alphaUcPeriod"/>
            </a:pPr>
            <a:r>
              <a:rPr lang="en-US" sz="2600" dirty="0" err="1"/>
              <a:t>Não</a:t>
            </a:r>
            <a:endParaRPr lang="en-US" sz="2600" dirty="0"/>
          </a:p>
        </p:txBody>
      </p:sp>
      <p:cxnSp>
        <p:nvCxnSpPr>
          <p:cNvPr id="12" name="Straight Arrow Connector 11">
            <a:extLst>
              <a:ext uri="{FF2B5EF4-FFF2-40B4-BE49-F238E27FC236}">
                <a16:creationId xmlns:a16="http://schemas.microsoft.com/office/drawing/2014/main" id="{CBDED6B4-EDD4-4CAF-A5FC-FC0174D2A854}"/>
              </a:ext>
            </a:extLst>
          </p:cNvPr>
          <p:cNvCxnSpPr/>
          <p:nvPr/>
        </p:nvCxnSpPr>
        <p:spPr>
          <a:xfrm>
            <a:off x="204848" y="3805646"/>
            <a:ext cx="1340154" cy="0"/>
          </a:xfrm>
          <a:prstGeom prst="straightConnector1">
            <a:avLst/>
          </a:prstGeom>
          <a:ln w="762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18168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E31279-3C8F-4DB6-A7F2-0173E6752C08}"/>
              </a:ext>
            </a:extLst>
          </p:cNvPr>
          <p:cNvSpPr txBox="1">
            <a:spLocks/>
          </p:cNvSpPr>
          <p:nvPr/>
        </p:nvSpPr>
        <p:spPr>
          <a:xfrm>
            <a:off x="1545002" y="1038063"/>
            <a:ext cx="9105581" cy="546558"/>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a:lstStyle>
          <a:p>
            <a:r>
              <a:rPr lang="pt-BR" sz="2800" b="1" dirty="0">
                <a:solidFill>
                  <a:schemeClr val="tx2">
                    <a:lumMod val="50000"/>
                  </a:schemeClr>
                </a:solidFill>
              </a:rPr>
              <a:t>Ao implementar uma solução de software como serviço (SaaS), você é responsável por configurar a alta disponibilidade. </a:t>
            </a:r>
          </a:p>
          <a:p>
            <a:r>
              <a:rPr lang="pt-BR" sz="2800" b="1" dirty="0">
                <a:solidFill>
                  <a:schemeClr val="tx2">
                    <a:lumMod val="50000"/>
                  </a:schemeClr>
                </a:solidFill>
              </a:rPr>
              <a:t>O que você faz para implementar a alta disponibilidade?</a:t>
            </a:r>
          </a:p>
        </p:txBody>
      </p:sp>
      <p:sp>
        <p:nvSpPr>
          <p:cNvPr id="5" name="Rectangle 4">
            <a:extLst>
              <a:ext uri="{FF2B5EF4-FFF2-40B4-BE49-F238E27FC236}">
                <a16:creationId xmlns:a16="http://schemas.microsoft.com/office/drawing/2014/main" id="{E9D7A35C-7BA7-4E4F-9082-97C886830F9A}"/>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pic>
        <p:nvPicPr>
          <p:cNvPr id="8" name="Picture 7" descr="A picture containing text, sign&#10;&#10;Description automatically generated">
            <a:extLst>
              <a:ext uri="{FF2B5EF4-FFF2-40B4-BE49-F238E27FC236}">
                <a16:creationId xmlns:a16="http://schemas.microsoft.com/office/drawing/2014/main" id="{C26BE7BC-1BD3-45F3-BEB9-64B0C9E8295E}"/>
              </a:ext>
            </a:extLst>
          </p:cNvPr>
          <p:cNvPicPr>
            <a:picLocks noChangeAspect="1"/>
          </p:cNvPicPr>
          <p:nvPr/>
        </p:nvPicPr>
        <p:blipFill>
          <a:blip r:embed="rId3"/>
          <a:stretch>
            <a:fillRect/>
          </a:stretch>
        </p:blipFill>
        <p:spPr>
          <a:xfrm>
            <a:off x="95702" y="155697"/>
            <a:ext cx="882366" cy="882366"/>
          </a:xfrm>
          <a:prstGeom prst="rect">
            <a:avLst/>
          </a:prstGeom>
        </p:spPr>
      </p:pic>
      <p:pic>
        <p:nvPicPr>
          <p:cNvPr id="9" name="Picture 8" descr="A close-up of a car's license plate&#10;&#10;Description automatically generated with low confidence">
            <a:extLst>
              <a:ext uri="{FF2B5EF4-FFF2-40B4-BE49-F238E27FC236}">
                <a16:creationId xmlns:a16="http://schemas.microsoft.com/office/drawing/2014/main" id="{1A6B0FE9-356D-4F5F-A1AB-0BBEFCC15327}"/>
              </a:ext>
            </a:extLst>
          </p:cNvPr>
          <p:cNvPicPr>
            <a:picLocks noChangeAspect="1"/>
          </p:cNvPicPr>
          <p:nvPr/>
        </p:nvPicPr>
        <p:blipFill>
          <a:blip r:embed="rId4"/>
          <a:stretch>
            <a:fillRect/>
          </a:stretch>
        </p:blipFill>
        <p:spPr>
          <a:xfrm>
            <a:off x="11146660" y="-7277"/>
            <a:ext cx="1045340" cy="1045340"/>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AAAAF323-BA86-4AD7-A055-2AF3F01702EF}"/>
              </a:ext>
            </a:extLst>
          </p:cNvPr>
          <p:cNvPicPr>
            <a:picLocks noChangeAspect="1"/>
          </p:cNvPicPr>
          <p:nvPr/>
        </p:nvPicPr>
        <p:blipFill>
          <a:blip r:embed="rId5"/>
          <a:stretch>
            <a:fillRect/>
          </a:stretch>
        </p:blipFill>
        <p:spPr>
          <a:xfrm>
            <a:off x="11272476" y="674913"/>
            <a:ext cx="811473" cy="829541"/>
          </a:xfrm>
          <a:prstGeom prst="rect">
            <a:avLst/>
          </a:prstGeom>
        </p:spPr>
      </p:pic>
      <p:sp>
        <p:nvSpPr>
          <p:cNvPr id="11" name="Title 2">
            <a:extLst>
              <a:ext uri="{FF2B5EF4-FFF2-40B4-BE49-F238E27FC236}">
                <a16:creationId xmlns:a16="http://schemas.microsoft.com/office/drawing/2014/main" id="{14AA9BDB-519B-4417-B345-0091ADA4A90B}"/>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sp>
        <p:nvSpPr>
          <p:cNvPr id="15" name="TextBox 14">
            <a:extLst>
              <a:ext uri="{FF2B5EF4-FFF2-40B4-BE49-F238E27FC236}">
                <a16:creationId xmlns:a16="http://schemas.microsoft.com/office/drawing/2014/main" id="{C98E8D45-28CD-456C-B5B1-6444B1A3F659}"/>
              </a:ext>
            </a:extLst>
          </p:cNvPr>
          <p:cNvSpPr txBox="1"/>
          <p:nvPr/>
        </p:nvSpPr>
        <p:spPr>
          <a:xfrm>
            <a:off x="1545002" y="3115491"/>
            <a:ext cx="6405154" cy="2893100"/>
          </a:xfrm>
          <a:prstGeom prst="rect">
            <a:avLst/>
          </a:prstGeom>
          <a:noFill/>
        </p:spPr>
        <p:txBody>
          <a:bodyPr wrap="square">
            <a:spAutoFit/>
          </a:bodyPr>
          <a:lstStyle/>
          <a:p>
            <a:pPr marL="514350" indent="-514350">
              <a:buFont typeface="+mj-lt"/>
              <a:buAutoNum type="alphaUcPeriod"/>
            </a:pPr>
            <a:r>
              <a:rPr lang="pt-BR" sz="2600" dirty="0"/>
              <a:t>Instalando a solução SaaS</a:t>
            </a:r>
          </a:p>
          <a:p>
            <a:pPr marL="514350" indent="-514350">
              <a:buFont typeface="+mj-lt"/>
              <a:buAutoNum type="alphaUcPeriod"/>
            </a:pPr>
            <a:endParaRPr lang="pt-BR" sz="2600" dirty="0"/>
          </a:p>
          <a:p>
            <a:pPr marL="514350" indent="-514350">
              <a:buFont typeface="+mj-lt"/>
              <a:buAutoNum type="alphaUcPeriod"/>
            </a:pPr>
            <a:r>
              <a:rPr lang="pt-BR" sz="2600" dirty="0"/>
              <a:t>Configurando a solução SaaS</a:t>
            </a:r>
          </a:p>
          <a:p>
            <a:pPr marL="514350" indent="-514350">
              <a:buFont typeface="+mj-lt"/>
              <a:buAutoNum type="alphaUcPeriod"/>
            </a:pPr>
            <a:endParaRPr lang="pt-BR" sz="2600" dirty="0"/>
          </a:p>
          <a:p>
            <a:pPr marL="514350" indent="-514350">
              <a:buFont typeface="+mj-lt"/>
              <a:buAutoNum type="alphaUcPeriod"/>
            </a:pPr>
            <a:r>
              <a:rPr lang="pt-BR" sz="2600" dirty="0"/>
              <a:t>Sem alta disponibilidade em SaaS</a:t>
            </a:r>
          </a:p>
          <a:p>
            <a:pPr marL="514350" indent="-514350">
              <a:buFont typeface="+mj-lt"/>
              <a:buAutoNum type="alphaUcPeriod"/>
            </a:pPr>
            <a:endParaRPr lang="pt-BR" sz="2600" dirty="0"/>
          </a:p>
          <a:p>
            <a:pPr marL="514350" indent="-514350">
              <a:buFont typeface="+mj-lt"/>
              <a:buAutoNum type="alphaUcPeriod"/>
            </a:pPr>
            <a:r>
              <a:rPr lang="pt-BR" sz="2600" dirty="0"/>
              <a:t>Definindo regras de escalabilidade</a:t>
            </a:r>
            <a:endParaRPr lang="en-US" sz="2600" dirty="0"/>
          </a:p>
        </p:txBody>
      </p:sp>
      <p:cxnSp>
        <p:nvCxnSpPr>
          <p:cNvPr id="12" name="Straight Arrow Connector 11">
            <a:extLst>
              <a:ext uri="{FF2B5EF4-FFF2-40B4-BE49-F238E27FC236}">
                <a16:creationId xmlns:a16="http://schemas.microsoft.com/office/drawing/2014/main" id="{255973F1-D866-4750-B620-F4E1282BFFB6}"/>
              </a:ext>
            </a:extLst>
          </p:cNvPr>
          <p:cNvCxnSpPr/>
          <p:nvPr/>
        </p:nvCxnSpPr>
        <p:spPr>
          <a:xfrm>
            <a:off x="204848" y="4180114"/>
            <a:ext cx="1340154" cy="0"/>
          </a:xfrm>
          <a:prstGeom prst="straightConnector1">
            <a:avLst/>
          </a:prstGeom>
          <a:ln w="762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2147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E31279-3C8F-4DB6-A7F2-0173E6752C08}"/>
              </a:ext>
            </a:extLst>
          </p:cNvPr>
          <p:cNvSpPr txBox="1">
            <a:spLocks/>
          </p:cNvSpPr>
          <p:nvPr/>
        </p:nvSpPr>
        <p:spPr>
          <a:xfrm>
            <a:off x="1572482" y="685365"/>
            <a:ext cx="9105581" cy="546558"/>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a:lstStyle>
          <a:p>
            <a:r>
              <a:rPr lang="pt-BR" sz="2400" b="1" dirty="0">
                <a:solidFill>
                  <a:schemeClr val="tx2">
                    <a:lumMod val="50000"/>
                  </a:schemeClr>
                </a:solidFill>
              </a:rPr>
              <a:t>Você tem uma rede local que contém vários servidores. </a:t>
            </a:r>
          </a:p>
          <a:p>
            <a:r>
              <a:rPr lang="pt-BR" sz="2400" b="1" dirty="0">
                <a:solidFill>
                  <a:schemeClr val="tx2">
                    <a:lumMod val="50000"/>
                  </a:schemeClr>
                </a:solidFill>
              </a:rPr>
              <a:t>Você planeja migrar todos os servidores para o Azure. </a:t>
            </a:r>
          </a:p>
          <a:p>
            <a:r>
              <a:rPr lang="pt-BR" sz="2400" b="1" dirty="0">
                <a:solidFill>
                  <a:schemeClr val="tx2">
                    <a:lumMod val="50000"/>
                  </a:schemeClr>
                </a:solidFill>
              </a:rPr>
              <a:t>Você precisa recomendar uma solução para garantir que alguns dos servidores estejam disponíveis se um único data center do Azure ficar offline por um período prolongado. </a:t>
            </a:r>
          </a:p>
          <a:p>
            <a:r>
              <a:rPr lang="pt-BR" sz="2400" b="1" dirty="0">
                <a:solidFill>
                  <a:schemeClr val="tx2">
                    <a:lumMod val="50000"/>
                  </a:schemeClr>
                </a:solidFill>
              </a:rPr>
              <a:t>O que você deveria incluir na recomendação?</a:t>
            </a:r>
          </a:p>
        </p:txBody>
      </p:sp>
      <p:sp>
        <p:nvSpPr>
          <p:cNvPr id="5" name="Rectangle 4">
            <a:extLst>
              <a:ext uri="{FF2B5EF4-FFF2-40B4-BE49-F238E27FC236}">
                <a16:creationId xmlns:a16="http://schemas.microsoft.com/office/drawing/2014/main" id="{E9D7A35C-7BA7-4E4F-9082-97C886830F9A}"/>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pic>
        <p:nvPicPr>
          <p:cNvPr id="8" name="Picture 7" descr="A picture containing text, sign&#10;&#10;Description automatically generated">
            <a:extLst>
              <a:ext uri="{FF2B5EF4-FFF2-40B4-BE49-F238E27FC236}">
                <a16:creationId xmlns:a16="http://schemas.microsoft.com/office/drawing/2014/main" id="{C26BE7BC-1BD3-45F3-BEB9-64B0C9E8295E}"/>
              </a:ext>
            </a:extLst>
          </p:cNvPr>
          <p:cNvPicPr>
            <a:picLocks noChangeAspect="1"/>
          </p:cNvPicPr>
          <p:nvPr/>
        </p:nvPicPr>
        <p:blipFill>
          <a:blip r:embed="rId3"/>
          <a:stretch>
            <a:fillRect/>
          </a:stretch>
        </p:blipFill>
        <p:spPr>
          <a:xfrm>
            <a:off x="95702" y="155697"/>
            <a:ext cx="882366" cy="882366"/>
          </a:xfrm>
          <a:prstGeom prst="rect">
            <a:avLst/>
          </a:prstGeom>
        </p:spPr>
      </p:pic>
      <p:pic>
        <p:nvPicPr>
          <p:cNvPr id="9" name="Picture 8" descr="A close-up of a car's license plate&#10;&#10;Description automatically generated with low confidence">
            <a:extLst>
              <a:ext uri="{FF2B5EF4-FFF2-40B4-BE49-F238E27FC236}">
                <a16:creationId xmlns:a16="http://schemas.microsoft.com/office/drawing/2014/main" id="{1A6B0FE9-356D-4F5F-A1AB-0BBEFCC15327}"/>
              </a:ext>
            </a:extLst>
          </p:cNvPr>
          <p:cNvPicPr>
            <a:picLocks noChangeAspect="1"/>
          </p:cNvPicPr>
          <p:nvPr/>
        </p:nvPicPr>
        <p:blipFill>
          <a:blip r:embed="rId4"/>
          <a:stretch>
            <a:fillRect/>
          </a:stretch>
        </p:blipFill>
        <p:spPr>
          <a:xfrm>
            <a:off x="11146660" y="-7277"/>
            <a:ext cx="1045340" cy="1045340"/>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AAAAF323-BA86-4AD7-A055-2AF3F01702EF}"/>
              </a:ext>
            </a:extLst>
          </p:cNvPr>
          <p:cNvPicPr>
            <a:picLocks noChangeAspect="1"/>
          </p:cNvPicPr>
          <p:nvPr/>
        </p:nvPicPr>
        <p:blipFill>
          <a:blip r:embed="rId5"/>
          <a:stretch>
            <a:fillRect/>
          </a:stretch>
        </p:blipFill>
        <p:spPr>
          <a:xfrm>
            <a:off x="11272476" y="674913"/>
            <a:ext cx="811473" cy="829541"/>
          </a:xfrm>
          <a:prstGeom prst="rect">
            <a:avLst/>
          </a:prstGeom>
        </p:spPr>
      </p:pic>
      <p:sp>
        <p:nvSpPr>
          <p:cNvPr id="11" name="Title 2">
            <a:extLst>
              <a:ext uri="{FF2B5EF4-FFF2-40B4-BE49-F238E27FC236}">
                <a16:creationId xmlns:a16="http://schemas.microsoft.com/office/drawing/2014/main" id="{14AA9BDB-519B-4417-B345-0091ADA4A90B}"/>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sp>
        <p:nvSpPr>
          <p:cNvPr id="15" name="TextBox 14">
            <a:extLst>
              <a:ext uri="{FF2B5EF4-FFF2-40B4-BE49-F238E27FC236}">
                <a16:creationId xmlns:a16="http://schemas.microsoft.com/office/drawing/2014/main" id="{C98E8D45-28CD-456C-B5B1-6444B1A3F659}"/>
              </a:ext>
            </a:extLst>
          </p:cNvPr>
          <p:cNvSpPr txBox="1"/>
          <p:nvPr/>
        </p:nvSpPr>
        <p:spPr>
          <a:xfrm>
            <a:off x="1545002" y="3115491"/>
            <a:ext cx="6405154" cy="2677656"/>
          </a:xfrm>
          <a:prstGeom prst="rect">
            <a:avLst/>
          </a:prstGeom>
          <a:noFill/>
        </p:spPr>
        <p:txBody>
          <a:bodyPr wrap="square">
            <a:spAutoFit/>
          </a:bodyPr>
          <a:lstStyle/>
          <a:p>
            <a:pPr marL="514350" indent="-514350">
              <a:buFont typeface="+mj-lt"/>
              <a:buAutoNum type="alphaUcPeriod"/>
            </a:pPr>
            <a:r>
              <a:rPr lang="pt-BR" sz="2400" dirty="0"/>
              <a:t>Escalabilidade</a:t>
            </a:r>
          </a:p>
          <a:p>
            <a:pPr marL="514350" indent="-514350">
              <a:buFont typeface="+mj-lt"/>
              <a:buAutoNum type="alphaUcPeriod"/>
            </a:pPr>
            <a:endParaRPr lang="pt-BR" sz="2400" dirty="0"/>
          </a:p>
          <a:p>
            <a:pPr marL="514350" indent="-514350">
              <a:buFont typeface="+mj-lt"/>
              <a:buAutoNum type="alphaUcPeriod"/>
            </a:pPr>
            <a:r>
              <a:rPr lang="pt-BR" sz="2400" dirty="0"/>
              <a:t>Tolerância a falhas</a:t>
            </a:r>
          </a:p>
          <a:p>
            <a:pPr marL="514350" indent="-514350">
              <a:buFont typeface="+mj-lt"/>
              <a:buAutoNum type="alphaUcPeriod"/>
            </a:pPr>
            <a:endParaRPr lang="pt-BR" sz="2400" dirty="0"/>
          </a:p>
          <a:p>
            <a:pPr marL="514350" indent="-514350">
              <a:buFont typeface="+mj-lt"/>
              <a:buAutoNum type="alphaUcPeriod"/>
            </a:pPr>
            <a:r>
              <a:rPr lang="pt-BR" sz="2400" dirty="0"/>
              <a:t>Elasticidade</a:t>
            </a:r>
          </a:p>
          <a:p>
            <a:pPr marL="514350" indent="-514350">
              <a:buFont typeface="+mj-lt"/>
              <a:buAutoNum type="alphaUcPeriod"/>
            </a:pPr>
            <a:endParaRPr lang="pt-BR" sz="2400" dirty="0"/>
          </a:p>
          <a:p>
            <a:pPr marL="514350" indent="-514350">
              <a:buFont typeface="+mj-lt"/>
              <a:buAutoNum type="alphaUcPeriod"/>
            </a:pPr>
            <a:r>
              <a:rPr lang="pt-BR" sz="2400" dirty="0"/>
              <a:t>Baixa latência</a:t>
            </a:r>
            <a:endParaRPr lang="en-US" sz="2400" dirty="0"/>
          </a:p>
        </p:txBody>
      </p:sp>
      <p:cxnSp>
        <p:nvCxnSpPr>
          <p:cNvPr id="12" name="Straight Arrow Connector 11">
            <a:extLst>
              <a:ext uri="{FF2B5EF4-FFF2-40B4-BE49-F238E27FC236}">
                <a16:creationId xmlns:a16="http://schemas.microsoft.com/office/drawing/2014/main" id="{3E15BAE7-22D8-4427-8302-915D64006D49}"/>
              </a:ext>
            </a:extLst>
          </p:cNvPr>
          <p:cNvCxnSpPr/>
          <p:nvPr/>
        </p:nvCxnSpPr>
        <p:spPr>
          <a:xfrm>
            <a:off x="204848" y="4084320"/>
            <a:ext cx="1340154" cy="0"/>
          </a:xfrm>
          <a:prstGeom prst="straightConnector1">
            <a:avLst/>
          </a:prstGeom>
          <a:ln w="762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450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E31279-3C8F-4DB6-A7F2-0173E6752C08}"/>
              </a:ext>
            </a:extLst>
          </p:cNvPr>
          <p:cNvSpPr txBox="1">
            <a:spLocks/>
          </p:cNvSpPr>
          <p:nvPr/>
        </p:nvSpPr>
        <p:spPr>
          <a:xfrm>
            <a:off x="1545002" y="1038063"/>
            <a:ext cx="9105581" cy="546558"/>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a:lstStyle>
          <a:p>
            <a:r>
              <a:rPr lang="pt-BR" sz="3000" b="1" dirty="0">
                <a:solidFill>
                  <a:schemeClr val="tx2">
                    <a:lumMod val="50000"/>
                  </a:schemeClr>
                </a:solidFill>
              </a:rPr>
              <a:t>Uma organização que hospeda sua infraestrutura em uma nuvem privada pode desativar seu data center.  </a:t>
            </a:r>
          </a:p>
          <a:p>
            <a:r>
              <a:rPr lang="pt-BR" sz="3000" b="1" dirty="0">
                <a:solidFill>
                  <a:schemeClr val="tx2">
                    <a:lumMod val="50000"/>
                  </a:schemeClr>
                </a:solidFill>
              </a:rPr>
              <a:t>Que tipo de nuvem é recomendado para esta solução?</a:t>
            </a:r>
          </a:p>
        </p:txBody>
      </p:sp>
      <p:sp>
        <p:nvSpPr>
          <p:cNvPr id="5" name="Rectangle 4">
            <a:extLst>
              <a:ext uri="{FF2B5EF4-FFF2-40B4-BE49-F238E27FC236}">
                <a16:creationId xmlns:a16="http://schemas.microsoft.com/office/drawing/2014/main" id="{E9D7A35C-7BA7-4E4F-9082-97C886830F9A}"/>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pic>
        <p:nvPicPr>
          <p:cNvPr id="8" name="Picture 7" descr="A picture containing text, sign&#10;&#10;Description automatically generated">
            <a:extLst>
              <a:ext uri="{FF2B5EF4-FFF2-40B4-BE49-F238E27FC236}">
                <a16:creationId xmlns:a16="http://schemas.microsoft.com/office/drawing/2014/main" id="{C26BE7BC-1BD3-45F3-BEB9-64B0C9E8295E}"/>
              </a:ext>
            </a:extLst>
          </p:cNvPr>
          <p:cNvPicPr>
            <a:picLocks noChangeAspect="1"/>
          </p:cNvPicPr>
          <p:nvPr/>
        </p:nvPicPr>
        <p:blipFill>
          <a:blip r:embed="rId3"/>
          <a:stretch>
            <a:fillRect/>
          </a:stretch>
        </p:blipFill>
        <p:spPr>
          <a:xfrm>
            <a:off x="95702" y="155697"/>
            <a:ext cx="882366" cy="882366"/>
          </a:xfrm>
          <a:prstGeom prst="rect">
            <a:avLst/>
          </a:prstGeom>
        </p:spPr>
      </p:pic>
      <p:pic>
        <p:nvPicPr>
          <p:cNvPr id="9" name="Picture 8" descr="A close-up of a car's license plate&#10;&#10;Description automatically generated with low confidence">
            <a:extLst>
              <a:ext uri="{FF2B5EF4-FFF2-40B4-BE49-F238E27FC236}">
                <a16:creationId xmlns:a16="http://schemas.microsoft.com/office/drawing/2014/main" id="{1A6B0FE9-356D-4F5F-A1AB-0BBEFCC15327}"/>
              </a:ext>
            </a:extLst>
          </p:cNvPr>
          <p:cNvPicPr>
            <a:picLocks noChangeAspect="1"/>
          </p:cNvPicPr>
          <p:nvPr/>
        </p:nvPicPr>
        <p:blipFill>
          <a:blip r:embed="rId4"/>
          <a:stretch>
            <a:fillRect/>
          </a:stretch>
        </p:blipFill>
        <p:spPr>
          <a:xfrm>
            <a:off x="11146660" y="-7277"/>
            <a:ext cx="1045340" cy="1045340"/>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AAAAF323-BA86-4AD7-A055-2AF3F01702EF}"/>
              </a:ext>
            </a:extLst>
          </p:cNvPr>
          <p:cNvPicPr>
            <a:picLocks noChangeAspect="1"/>
          </p:cNvPicPr>
          <p:nvPr/>
        </p:nvPicPr>
        <p:blipFill>
          <a:blip r:embed="rId5"/>
          <a:stretch>
            <a:fillRect/>
          </a:stretch>
        </p:blipFill>
        <p:spPr>
          <a:xfrm>
            <a:off x="11272476" y="674913"/>
            <a:ext cx="811473" cy="829541"/>
          </a:xfrm>
          <a:prstGeom prst="rect">
            <a:avLst/>
          </a:prstGeom>
        </p:spPr>
      </p:pic>
      <p:sp>
        <p:nvSpPr>
          <p:cNvPr id="11" name="Title 2">
            <a:extLst>
              <a:ext uri="{FF2B5EF4-FFF2-40B4-BE49-F238E27FC236}">
                <a16:creationId xmlns:a16="http://schemas.microsoft.com/office/drawing/2014/main" id="{14AA9BDB-519B-4417-B345-0091ADA4A90B}"/>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sp>
        <p:nvSpPr>
          <p:cNvPr id="15" name="TextBox 14">
            <a:extLst>
              <a:ext uri="{FF2B5EF4-FFF2-40B4-BE49-F238E27FC236}">
                <a16:creationId xmlns:a16="http://schemas.microsoft.com/office/drawing/2014/main" id="{C98E8D45-28CD-456C-B5B1-6444B1A3F659}"/>
              </a:ext>
            </a:extLst>
          </p:cNvPr>
          <p:cNvSpPr txBox="1"/>
          <p:nvPr/>
        </p:nvSpPr>
        <p:spPr>
          <a:xfrm>
            <a:off x="1545002" y="3115491"/>
            <a:ext cx="6405154" cy="2893100"/>
          </a:xfrm>
          <a:prstGeom prst="rect">
            <a:avLst/>
          </a:prstGeom>
          <a:noFill/>
        </p:spPr>
        <p:txBody>
          <a:bodyPr wrap="square">
            <a:spAutoFit/>
          </a:bodyPr>
          <a:lstStyle/>
          <a:p>
            <a:pPr marL="514350" indent="-514350">
              <a:buFont typeface="+mj-lt"/>
              <a:buAutoNum type="alphaUcPeriod"/>
            </a:pPr>
            <a:r>
              <a:rPr lang="pt-BR" sz="2600" dirty="0"/>
              <a:t>Em um host Hyper-V</a:t>
            </a:r>
          </a:p>
          <a:p>
            <a:pPr marL="514350" indent="-514350">
              <a:buFont typeface="+mj-lt"/>
              <a:buAutoNum type="alphaUcPeriod"/>
            </a:pPr>
            <a:endParaRPr lang="pt-BR" sz="2600" dirty="0"/>
          </a:p>
          <a:p>
            <a:pPr marL="514350" indent="-514350">
              <a:buFont typeface="+mj-lt"/>
              <a:buAutoNum type="alphaUcPeriod"/>
            </a:pPr>
            <a:r>
              <a:rPr lang="pt-BR" sz="2600" dirty="0"/>
              <a:t>Em uma nuvem híbrida</a:t>
            </a:r>
          </a:p>
          <a:p>
            <a:pPr marL="514350" indent="-514350">
              <a:buFont typeface="+mj-lt"/>
              <a:buAutoNum type="alphaUcPeriod"/>
            </a:pPr>
            <a:endParaRPr lang="pt-BR" sz="2600" dirty="0"/>
          </a:p>
          <a:p>
            <a:pPr marL="514350" indent="-514350">
              <a:buFont typeface="+mj-lt"/>
              <a:buAutoNum type="alphaUcPeriod"/>
            </a:pPr>
            <a:r>
              <a:rPr lang="pt-BR" sz="2600" dirty="0"/>
              <a:t>Na nuvem pública</a:t>
            </a:r>
          </a:p>
          <a:p>
            <a:pPr marL="514350" indent="-514350">
              <a:buFont typeface="+mj-lt"/>
              <a:buAutoNum type="alphaUcPeriod"/>
            </a:pPr>
            <a:endParaRPr lang="pt-BR" sz="2600" dirty="0"/>
          </a:p>
          <a:p>
            <a:pPr marL="514350" indent="-514350">
              <a:buFont typeface="+mj-lt"/>
              <a:buAutoNum type="alphaUcPeriod"/>
            </a:pPr>
            <a:r>
              <a:rPr lang="pt-BR" sz="2600" dirty="0"/>
              <a:t>Em nuvem privada</a:t>
            </a:r>
            <a:endParaRPr lang="en-US" sz="2600" dirty="0"/>
          </a:p>
        </p:txBody>
      </p:sp>
      <p:cxnSp>
        <p:nvCxnSpPr>
          <p:cNvPr id="12" name="Straight Arrow Connector 11">
            <a:extLst>
              <a:ext uri="{FF2B5EF4-FFF2-40B4-BE49-F238E27FC236}">
                <a16:creationId xmlns:a16="http://schemas.microsoft.com/office/drawing/2014/main" id="{A6447DA9-81BB-45DD-B4F8-FE0EEF6F82DF}"/>
              </a:ext>
            </a:extLst>
          </p:cNvPr>
          <p:cNvCxnSpPr/>
          <p:nvPr/>
        </p:nvCxnSpPr>
        <p:spPr>
          <a:xfrm>
            <a:off x="131595" y="4946469"/>
            <a:ext cx="1340154" cy="0"/>
          </a:xfrm>
          <a:prstGeom prst="straightConnector1">
            <a:avLst/>
          </a:prstGeom>
          <a:ln w="762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30103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97ED1-6F06-4635-89F7-64580C5F9588}"/>
              </a:ext>
            </a:extLst>
          </p:cNvPr>
          <p:cNvSpPr txBox="1">
            <a:spLocks noGrp="1"/>
          </p:cNvSpPr>
          <p:nvPr>
            <p:ph type="title" idx="4294967295"/>
          </p:nvPr>
        </p:nvSpPr>
        <p:spPr>
          <a:xfrm>
            <a:off x="0" y="-628650"/>
            <a:ext cx="2084388" cy="628650"/>
          </a:xfrm>
          <a:prstGeom prst="rect">
            <a:avLst/>
          </a:prstGeom>
          <a:noFill/>
          <a:ln>
            <a:noFill/>
            <a:prstDash/>
          </a:ln>
          <a:effectLst/>
        </p:spPr>
        <p:txBody>
          <a:bodyPr rot="0" spcFirstLastPara="0" vertOverflow="overflow" horzOverflow="overflow" vert="horz" wrap="non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pt-BR" sz="2400" b="0" i="0" u="none" strike="noStrike" cap="none" normalizeH="0" baseline="0" noProof="0">
                <a:ln>
                  <a:noFill/>
                </a:ln>
                <a:solidFill>
                  <a:schemeClr val="bg1"/>
                </a:solidFill>
                <a:uLnTx/>
                <a:uFillTx/>
                <a:latin typeface="+mn-lt"/>
                <a:ea typeface="+mn-ea"/>
                <a:cs typeface="+mn-cs"/>
              </a:rPr>
              <a:t>Slide de encerramento</a:t>
            </a:r>
          </a:p>
        </p:txBody>
      </p:sp>
      <p:sp>
        <p:nvSpPr>
          <p:cNvPr id="3" name="Title 1">
            <a:extLst>
              <a:ext uri="{FF2B5EF4-FFF2-40B4-BE49-F238E27FC236}">
                <a16:creationId xmlns:a16="http://schemas.microsoft.com/office/drawing/2014/main" id="{F44B857B-DBE6-46FC-BD77-EF1534C7CBE9}"/>
              </a:ext>
            </a:extLst>
          </p:cNvPr>
          <p:cNvSpPr txBox="1">
            <a:spLocks/>
          </p:cNvSpPr>
          <p:nvPr/>
        </p:nvSpPr>
        <p:spPr>
          <a:xfrm>
            <a:off x="3399471" y="1650323"/>
            <a:ext cx="5363529" cy="862913"/>
          </a:xfrm>
          <a:prstGeom prst="rect">
            <a:avLst/>
          </a:prstGeom>
        </p:spPr>
        <p:txBody>
          <a:bodyPr wrap="square" anchor="t">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a:lstStyle>
          <a:p>
            <a:pPr algn="ctr"/>
            <a:r>
              <a:rPr lang="pt-BR" sz="5000" dirty="0">
                <a:solidFill>
                  <a:schemeClr val="tx2">
                    <a:lumMod val="50000"/>
                  </a:schemeClr>
                </a:solidFill>
              </a:rPr>
              <a:t>Obrigado!</a:t>
            </a:r>
          </a:p>
        </p:txBody>
      </p:sp>
      <p:sp>
        <p:nvSpPr>
          <p:cNvPr id="4" name="Text Placeholder 2">
            <a:extLst>
              <a:ext uri="{FF2B5EF4-FFF2-40B4-BE49-F238E27FC236}">
                <a16:creationId xmlns:a16="http://schemas.microsoft.com/office/drawing/2014/main" id="{B27A1F75-521D-4A30-9290-4982BD228599}"/>
              </a:ext>
            </a:extLst>
          </p:cNvPr>
          <p:cNvSpPr txBox="1">
            <a:spLocks/>
          </p:cNvSpPr>
          <p:nvPr/>
        </p:nvSpPr>
        <p:spPr>
          <a:xfrm>
            <a:off x="3844101" y="3901919"/>
            <a:ext cx="2483910" cy="442846"/>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pt-BR" sz="2600" dirty="0"/>
              <a:t>/canaldacloud</a:t>
            </a:r>
          </a:p>
        </p:txBody>
      </p:sp>
      <p:sp>
        <p:nvSpPr>
          <p:cNvPr id="5" name="TextBox 4">
            <a:extLst>
              <a:ext uri="{FF2B5EF4-FFF2-40B4-BE49-F238E27FC236}">
                <a16:creationId xmlns:a16="http://schemas.microsoft.com/office/drawing/2014/main" id="{B133020F-69C9-4666-A823-C0EEE4CE9B65}"/>
              </a:ext>
            </a:extLst>
          </p:cNvPr>
          <p:cNvSpPr txBox="1"/>
          <p:nvPr/>
        </p:nvSpPr>
        <p:spPr>
          <a:xfrm>
            <a:off x="3858947" y="2734179"/>
            <a:ext cx="2469063" cy="492443"/>
          </a:xfrm>
          <a:prstGeom prst="rect">
            <a:avLst/>
          </a:prstGeom>
          <a:noFill/>
        </p:spPr>
        <p:txBody>
          <a:bodyPr wrap="square">
            <a:spAutoFit/>
          </a:bodyPr>
          <a:lstStyle/>
          <a:p>
            <a:r>
              <a:rPr lang="pt-BR" sz="2600" dirty="0">
                <a:latin typeface="Segoe UI Semibold (Headings)"/>
              </a:rPr>
              <a:t>/canaldacloud</a:t>
            </a:r>
          </a:p>
        </p:txBody>
      </p:sp>
      <p:pic>
        <p:nvPicPr>
          <p:cNvPr id="6" name="Picture 5" descr="Icon&#10;&#10;Description automatically generated">
            <a:extLst>
              <a:ext uri="{FF2B5EF4-FFF2-40B4-BE49-F238E27FC236}">
                <a16:creationId xmlns:a16="http://schemas.microsoft.com/office/drawing/2014/main" id="{4EBDDA77-E746-4EA2-AD1D-365AA572C6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89232" y="3885917"/>
            <a:ext cx="458848" cy="458848"/>
          </a:xfrm>
          <a:prstGeom prst="rect">
            <a:avLst/>
          </a:prstGeom>
        </p:spPr>
      </p:pic>
      <p:pic>
        <p:nvPicPr>
          <p:cNvPr id="7" name="Picture 6" descr="A picture containing arrow&#10;&#10;Description automatically generated">
            <a:extLst>
              <a:ext uri="{FF2B5EF4-FFF2-40B4-BE49-F238E27FC236}">
                <a16:creationId xmlns:a16="http://schemas.microsoft.com/office/drawing/2014/main" id="{946EB8F7-E107-49B7-9CA9-0044B2AA9A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9232" y="2834572"/>
            <a:ext cx="457200" cy="341370"/>
          </a:xfrm>
          <a:prstGeom prst="rect">
            <a:avLst/>
          </a:prstGeom>
        </p:spPr>
      </p:pic>
      <p:sp>
        <p:nvSpPr>
          <p:cNvPr id="8" name="Text Placeholder 2">
            <a:extLst>
              <a:ext uri="{FF2B5EF4-FFF2-40B4-BE49-F238E27FC236}">
                <a16:creationId xmlns:a16="http://schemas.microsoft.com/office/drawing/2014/main" id="{2E8BC4D5-7D50-4F9F-92D3-C72C6D0694A4}"/>
              </a:ext>
            </a:extLst>
          </p:cNvPr>
          <p:cNvSpPr txBox="1">
            <a:spLocks/>
          </p:cNvSpPr>
          <p:nvPr/>
        </p:nvSpPr>
        <p:spPr>
          <a:xfrm>
            <a:off x="3858843" y="3333934"/>
            <a:ext cx="2634630" cy="442846"/>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pt-BR" sz="2600" dirty="0"/>
              <a:t>@canaldacloud</a:t>
            </a:r>
          </a:p>
        </p:txBody>
      </p:sp>
      <p:pic>
        <p:nvPicPr>
          <p:cNvPr id="9" name="Picture 8">
            <a:extLst>
              <a:ext uri="{FF2B5EF4-FFF2-40B4-BE49-F238E27FC236}">
                <a16:creationId xmlns:a16="http://schemas.microsoft.com/office/drawing/2014/main" id="{F8355ED2-3FFB-4A15-AA95-A4BEFA7107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01642" y="3318535"/>
            <a:ext cx="457200" cy="457200"/>
          </a:xfrm>
          <a:prstGeom prst="rect">
            <a:avLst/>
          </a:prstGeom>
        </p:spPr>
      </p:pic>
      <p:pic>
        <p:nvPicPr>
          <p:cNvPr id="11" name="Picture 10">
            <a:extLst>
              <a:ext uri="{FF2B5EF4-FFF2-40B4-BE49-F238E27FC236}">
                <a16:creationId xmlns:a16="http://schemas.microsoft.com/office/drawing/2014/main" id="{9394F673-4DA6-4768-9989-FA53223D6B68}"/>
              </a:ext>
            </a:extLst>
          </p:cNvPr>
          <p:cNvPicPr>
            <a:picLocks noChangeAspect="1"/>
          </p:cNvPicPr>
          <p:nvPr/>
        </p:nvPicPr>
        <p:blipFill>
          <a:blip r:embed="rId5"/>
          <a:stretch>
            <a:fillRect/>
          </a:stretch>
        </p:blipFill>
        <p:spPr>
          <a:xfrm>
            <a:off x="10251036" y="4344765"/>
            <a:ext cx="1940963" cy="2125106"/>
          </a:xfrm>
          <a:prstGeom prst="rect">
            <a:avLst/>
          </a:prstGeom>
        </p:spPr>
      </p:pic>
      <p:sp>
        <p:nvSpPr>
          <p:cNvPr id="26" name="Title 2">
            <a:extLst>
              <a:ext uri="{FF2B5EF4-FFF2-40B4-BE49-F238E27FC236}">
                <a16:creationId xmlns:a16="http://schemas.microsoft.com/office/drawing/2014/main" id="{388BA6EA-B821-4A27-A267-B594E1F33225}"/>
              </a:ext>
            </a:extLst>
          </p:cNvPr>
          <p:cNvSpPr txBox="1">
            <a:spLocks/>
          </p:cNvSpPr>
          <p:nvPr/>
        </p:nvSpPr>
        <p:spPr>
          <a:xfrm>
            <a:off x="159488" y="6463681"/>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r>
              <a:rPr lang="pt-BR" sz="2000" dirty="0">
                <a:solidFill>
                  <a:schemeClr val="bg2"/>
                </a:solidFill>
              </a:rPr>
              <a:t>www.youtube.com/canaldacloud</a:t>
            </a:r>
          </a:p>
        </p:txBody>
      </p:sp>
      <p:pic>
        <p:nvPicPr>
          <p:cNvPr id="12" name="Picture 11" descr="A picture containing text, sign&#10;&#10;Description automatically generated">
            <a:extLst>
              <a:ext uri="{FF2B5EF4-FFF2-40B4-BE49-F238E27FC236}">
                <a16:creationId xmlns:a16="http://schemas.microsoft.com/office/drawing/2014/main" id="{0AF41BC0-B4CE-4E77-A893-05147273F81D}"/>
              </a:ext>
            </a:extLst>
          </p:cNvPr>
          <p:cNvPicPr>
            <a:picLocks noChangeAspect="1"/>
          </p:cNvPicPr>
          <p:nvPr/>
        </p:nvPicPr>
        <p:blipFill>
          <a:blip r:embed="rId6"/>
          <a:stretch>
            <a:fillRect/>
          </a:stretch>
        </p:blipFill>
        <p:spPr>
          <a:xfrm>
            <a:off x="6505988" y="2734179"/>
            <a:ext cx="1776126" cy="1776126"/>
          </a:xfrm>
          <a:prstGeom prst="rect">
            <a:avLst/>
          </a:prstGeom>
        </p:spPr>
      </p:pic>
      <p:sp>
        <p:nvSpPr>
          <p:cNvPr id="19" name="Rectangle 18">
            <a:extLst>
              <a:ext uri="{FF2B5EF4-FFF2-40B4-BE49-F238E27FC236}">
                <a16:creationId xmlns:a16="http://schemas.microsoft.com/office/drawing/2014/main" id="{799F80E9-B624-4AEF-A097-87C4A981F7DB}"/>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pic>
        <p:nvPicPr>
          <p:cNvPr id="20" name="Picture 19" descr="A picture containing icon&#10;&#10;Description automatically generated">
            <a:extLst>
              <a:ext uri="{FF2B5EF4-FFF2-40B4-BE49-F238E27FC236}">
                <a16:creationId xmlns:a16="http://schemas.microsoft.com/office/drawing/2014/main" id="{3029A71E-E59D-40DD-BB94-23A80E5EBECD}"/>
              </a:ext>
            </a:extLst>
          </p:cNvPr>
          <p:cNvPicPr>
            <a:picLocks noChangeAspect="1"/>
          </p:cNvPicPr>
          <p:nvPr/>
        </p:nvPicPr>
        <p:blipFill rotWithShape="1">
          <a:blip r:embed="rId7"/>
          <a:srcRect t="2416"/>
          <a:stretch/>
        </p:blipFill>
        <p:spPr>
          <a:xfrm rot="5400000">
            <a:off x="3541341" y="-2467572"/>
            <a:ext cx="6183086" cy="11118231"/>
          </a:xfrm>
          <a:prstGeom prst="rect">
            <a:avLst/>
          </a:prstGeom>
        </p:spPr>
      </p:pic>
      <p:pic>
        <p:nvPicPr>
          <p:cNvPr id="21" name="Picture 20" descr="A picture containing icon&#10;&#10;Description automatically generated">
            <a:extLst>
              <a:ext uri="{FF2B5EF4-FFF2-40B4-BE49-F238E27FC236}">
                <a16:creationId xmlns:a16="http://schemas.microsoft.com/office/drawing/2014/main" id="{8904A61A-8612-4625-82F9-E0A5136B1A97}"/>
              </a:ext>
            </a:extLst>
          </p:cNvPr>
          <p:cNvPicPr>
            <a:picLocks noChangeAspect="1"/>
          </p:cNvPicPr>
          <p:nvPr/>
        </p:nvPicPr>
        <p:blipFill rotWithShape="1">
          <a:blip r:embed="rId7"/>
          <a:srcRect t="1884"/>
          <a:stretch/>
        </p:blipFill>
        <p:spPr>
          <a:xfrm rot="16200000">
            <a:off x="1541480" y="1598086"/>
            <a:ext cx="3718433" cy="6801394"/>
          </a:xfrm>
          <a:prstGeom prst="rect">
            <a:avLst/>
          </a:prstGeom>
        </p:spPr>
      </p:pic>
      <p:pic>
        <p:nvPicPr>
          <p:cNvPr id="22" name="Picture 21" descr="A close-up of a car's license plate&#10;&#10;Description automatically generated with low confidence">
            <a:extLst>
              <a:ext uri="{FF2B5EF4-FFF2-40B4-BE49-F238E27FC236}">
                <a16:creationId xmlns:a16="http://schemas.microsoft.com/office/drawing/2014/main" id="{226541A9-55DF-42CE-8DEF-D3D90881304B}"/>
              </a:ext>
            </a:extLst>
          </p:cNvPr>
          <p:cNvPicPr>
            <a:picLocks noChangeAspect="1"/>
          </p:cNvPicPr>
          <p:nvPr/>
        </p:nvPicPr>
        <p:blipFill>
          <a:blip r:embed="rId8"/>
          <a:stretch>
            <a:fillRect/>
          </a:stretch>
        </p:blipFill>
        <p:spPr>
          <a:xfrm>
            <a:off x="11146660" y="-7277"/>
            <a:ext cx="1045340" cy="1045340"/>
          </a:xfrm>
          <a:prstGeom prst="rect">
            <a:avLst/>
          </a:prstGeom>
        </p:spPr>
      </p:pic>
      <p:pic>
        <p:nvPicPr>
          <p:cNvPr id="23" name="Picture 22" descr="Graphical user interface, text, application&#10;&#10;Description automatically generated">
            <a:extLst>
              <a:ext uri="{FF2B5EF4-FFF2-40B4-BE49-F238E27FC236}">
                <a16:creationId xmlns:a16="http://schemas.microsoft.com/office/drawing/2014/main" id="{743592B6-5DD6-4D31-8A6D-121F4D901B97}"/>
              </a:ext>
            </a:extLst>
          </p:cNvPr>
          <p:cNvPicPr>
            <a:picLocks noChangeAspect="1"/>
          </p:cNvPicPr>
          <p:nvPr/>
        </p:nvPicPr>
        <p:blipFill>
          <a:blip r:embed="rId9"/>
          <a:stretch>
            <a:fillRect/>
          </a:stretch>
        </p:blipFill>
        <p:spPr>
          <a:xfrm>
            <a:off x="11272476" y="674913"/>
            <a:ext cx="811473" cy="829541"/>
          </a:xfrm>
          <a:prstGeom prst="rect">
            <a:avLst/>
          </a:prstGeom>
        </p:spPr>
      </p:pic>
      <p:sp>
        <p:nvSpPr>
          <p:cNvPr id="30" name="Title 2">
            <a:extLst>
              <a:ext uri="{FF2B5EF4-FFF2-40B4-BE49-F238E27FC236}">
                <a16:creationId xmlns:a16="http://schemas.microsoft.com/office/drawing/2014/main" id="{989019A6-18D9-49F3-AE34-9845B92D1384}"/>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spTree>
    <p:extLst>
      <p:ext uri="{BB962C8B-B14F-4D97-AF65-F5344CB8AC3E}">
        <p14:creationId xmlns:p14="http://schemas.microsoft.com/office/powerpoint/2010/main" val="114699518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22CD38-4F81-43DB-84B3-BE77492A9A2C}"/>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sp>
        <p:nvSpPr>
          <p:cNvPr id="4" name="Title 3"/>
          <p:cNvSpPr>
            <a:spLocks noGrp="1"/>
          </p:cNvSpPr>
          <p:nvPr>
            <p:ph type="title"/>
          </p:nvPr>
        </p:nvSpPr>
        <p:spPr>
          <a:xfrm>
            <a:off x="1585591" y="1981912"/>
            <a:ext cx="11341268" cy="680196"/>
          </a:xfrm>
        </p:spPr>
        <p:txBody>
          <a:bodyPr/>
          <a:lstStyle/>
          <a:p>
            <a:br>
              <a:rPr lang="pt-BR" sz="5000" dirty="0">
                <a:solidFill>
                  <a:schemeClr val="tx1"/>
                </a:solidFill>
                <a:latin typeface="Segoe UI Semibold (Headings)"/>
              </a:rPr>
            </a:br>
            <a:r>
              <a:rPr lang="pt-BR" sz="5000" dirty="0">
                <a:solidFill>
                  <a:schemeClr val="tx1"/>
                </a:solidFill>
                <a:latin typeface="Segoe UI Semibold (Headings)"/>
              </a:rPr>
              <a:t>Episódio 1:</a:t>
            </a:r>
            <a:br>
              <a:rPr lang="pt-BR" sz="5000" dirty="0">
                <a:solidFill>
                  <a:schemeClr val="tx1"/>
                </a:solidFill>
                <a:latin typeface="Segoe UI Semibold (Headings)"/>
              </a:rPr>
            </a:br>
            <a:r>
              <a:rPr lang="pt-BR" sz="5000" dirty="0">
                <a:solidFill>
                  <a:schemeClr val="tx1"/>
                </a:solidFill>
                <a:latin typeface="Segoe UI Semibold (Headings)"/>
              </a:rPr>
              <a:t>Conceitos de nuvem</a:t>
            </a:r>
          </a:p>
        </p:txBody>
      </p:sp>
      <p:pic>
        <p:nvPicPr>
          <p:cNvPr id="5" name="Picture 4" descr="A picture containing icon&#10;&#10;Description automatically generated">
            <a:extLst>
              <a:ext uri="{FF2B5EF4-FFF2-40B4-BE49-F238E27FC236}">
                <a16:creationId xmlns:a16="http://schemas.microsoft.com/office/drawing/2014/main" id="{55F65113-9E04-4028-9E49-1C252E99159C}"/>
              </a:ext>
            </a:extLst>
          </p:cNvPr>
          <p:cNvPicPr>
            <a:picLocks noChangeAspect="1"/>
          </p:cNvPicPr>
          <p:nvPr/>
        </p:nvPicPr>
        <p:blipFill rotWithShape="1">
          <a:blip r:embed="rId3"/>
          <a:srcRect t="2416"/>
          <a:stretch/>
        </p:blipFill>
        <p:spPr>
          <a:xfrm rot="5400000">
            <a:off x="3541341" y="-2467572"/>
            <a:ext cx="6183086" cy="11118231"/>
          </a:xfrm>
          <a:prstGeom prst="rect">
            <a:avLst/>
          </a:prstGeom>
        </p:spPr>
      </p:pic>
      <p:pic>
        <p:nvPicPr>
          <p:cNvPr id="6" name="Picture 5" descr="A picture containing icon&#10;&#10;Description automatically generated">
            <a:extLst>
              <a:ext uri="{FF2B5EF4-FFF2-40B4-BE49-F238E27FC236}">
                <a16:creationId xmlns:a16="http://schemas.microsoft.com/office/drawing/2014/main" id="{4A8D7F79-DB5C-4051-BA1A-6304AB373F83}"/>
              </a:ext>
            </a:extLst>
          </p:cNvPr>
          <p:cNvPicPr>
            <a:picLocks noChangeAspect="1"/>
          </p:cNvPicPr>
          <p:nvPr/>
        </p:nvPicPr>
        <p:blipFill rotWithShape="1">
          <a:blip r:embed="rId3"/>
          <a:srcRect t="1884"/>
          <a:stretch/>
        </p:blipFill>
        <p:spPr>
          <a:xfrm rot="16200000">
            <a:off x="1541480" y="1598086"/>
            <a:ext cx="3718433" cy="6801394"/>
          </a:xfrm>
          <a:prstGeom prst="rect">
            <a:avLst/>
          </a:prstGeom>
        </p:spPr>
      </p:pic>
      <p:pic>
        <p:nvPicPr>
          <p:cNvPr id="9" name="Picture 8" descr="A picture containing text, sign&#10;&#10;Description automatically generated">
            <a:extLst>
              <a:ext uri="{FF2B5EF4-FFF2-40B4-BE49-F238E27FC236}">
                <a16:creationId xmlns:a16="http://schemas.microsoft.com/office/drawing/2014/main" id="{D7666BDA-E1DA-4BA1-91A1-C15F810299BB}"/>
              </a:ext>
            </a:extLst>
          </p:cNvPr>
          <p:cNvPicPr>
            <a:picLocks noChangeAspect="1"/>
          </p:cNvPicPr>
          <p:nvPr/>
        </p:nvPicPr>
        <p:blipFill>
          <a:blip r:embed="rId4"/>
          <a:stretch>
            <a:fillRect/>
          </a:stretch>
        </p:blipFill>
        <p:spPr>
          <a:xfrm>
            <a:off x="95702" y="155697"/>
            <a:ext cx="882366" cy="882366"/>
          </a:xfrm>
          <a:prstGeom prst="rect">
            <a:avLst/>
          </a:prstGeom>
        </p:spPr>
      </p:pic>
      <p:pic>
        <p:nvPicPr>
          <p:cNvPr id="11" name="Picture 10" descr="A close-up of a car's license plate&#10;&#10;Description automatically generated with low confidence">
            <a:extLst>
              <a:ext uri="{FF2B5EF4-FFF2-40B4-BE49-F238E27FC236}">
                <a16:creationId xmlns:a16="http://schemas.microsoft.com/office/drawing/2014/main" id="{BA9164F5-15E9-4FFE-BE5B-70DB1FD4AE8F}"/>
              </a:ext>
            </a:extLst>
          </p:cNvPr>
          <p:cNvPicPr>
            <a:picLocks noChangeAspect="1"/>
          </p:cNvPicPr>
          <p:nvPr/>
        </p:nvPicPr>
        <p:blipFill>
          <a:blip r:embed="rId5"/>
          <a:stretch>
            <a:fillRect/>
          </a:stretch>
        </p:blipFill>
        <p:spPr>
          <a:xfrm>
            <a:off x="11146660" y="-7277"/>
            <a:ext cx="1045340" cy="1045340"/>
          </a:xfrm>
          <a:prstGeom prst="rect">
            <a:avLst/>
          </a:prstGeom>
        </p:spPr>
      </p:pic>
      <p:pic>
        <p:nvPicPr>
          <p:cNvPr id="12" name="Picture 11" descr="Graphical user interface, text, application&#10;&#10;Description automatically generated">
            <a:extLst>
              <a:ext uri="{FF2B5EF4-FFF2-40B4-BE49-F238E27FC236}">
                <a16:creationId xmlns:a16="http://schemas.microsoft.com/office/drawing/2014/main" id="{9732EAF3-4B52-45CE-AD76-E1DEBA5EEE3E}"/>
              </a:ext>
            </a:extLst>
          </p:cNvPr>
          <p:cNvPicPr>
            <a:picLocks noChangeAspect="1"/>
          </p:cNvPicPr>
          <p:nvPr/>
        </p:nvPicPr>
        <p:blipFill>
          <a:blip r:embed="rId6"/>
          <a:stretch>
            <a:fillRect/>
          </a:stretch>
        </p:blipFill>
        <p:spPr>
          <a:xfrm>
            <a:off x="11272476" y="674913"/>
            <a:ext cx="811473" cy="829541"/>
          </a:xfrm>
          <a:prstGeom prst="rect">
            <a:avLst/>
          </a:prstGeom>
        </p:spPr>
      </p:pic>
      <p:sp>
        <p:nvSpPr>
          <p:cNvPr id="13" name="Title 2">
            <a:extLst>
              <a:ext uri="{FF2B5EF4-FFF2-40B4-BE49-F238E27FC236}">
                <a16:creationId xmlns:a16="http://schemas.microsoft.com/office/drawing/2014/main" id="{81C87483-54FB-4F3E-965C-BE61ADD71E8D}"/>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spTree>
    <p:extLst>
      <p:ext uri="{BB962C8B-B14F-4D97-AF65-F5344CB8AC3E}">
        <p14:creationId xmlns:p14="http://schemas.microsoft.com/office/powerpoint/2010/main" val="74182513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picture containing icon&#10;&#10;Description automatically generated">
            <a:extLst>
              <a:ext uri="{FF2B5EF4-FFF2-40B4-BE49-F238E27FC236}">
                <a16:creationId xmlns:a16="http://schemas.microsoft.com/office/drawing/2014/main" id="{4AE8F58A-F285-451F-A2F1-902855B4084E}"/>
              </a:ext>
            </a:extLst>
          </p:cNvPr>
          <p:cNvPicPr>
            <a:picLocks noChangeAspect="1"/>
          </p:cNvPicPr>
          <p:nvPr/>
        </p:nvPicPr>
        <p:blipFill rotWithShape="1">
          <a:blip r:embed="rId3"/>
          <a:srcRect t="2416"/>
          <a:stretch/>
        </p:blipFill>
        <p:spPr>
          <a:xfrm rot="5400000">
            <a:off x="3541341" y="-2467572"/>
            <a:ext cx="6183086" cy="11118231"/>
          </a:xfrm>
          <a:prstGeom prst="rect">
            <a:avLst/>
          </a:prstGeom>
        </p:spPr>
      </p:pic>
      <p:sp>
        <p:nvSpPr>
          <p:cNvPr id="7" name="Rectangle 6">
            <a:extLst>
              <a:ext uri="{FF2B5EF4-FFF2-40B4-BE49-F238E27FC236}">
                <a16:creationId xmlns:a16="http://schemas.microsoft.com/office/drawing/2014/main" id="{2422CD38-4F81-43DB-84B3-BE77492A9A2C}"/>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pic>
        <p:nvPicPr>
          <p:cNvPr id="9" name="Picture 8" descr="A picture containing text, sign&#10;&#10;Description automatically generated">
            <a:extLst>
              <a:ext uri="{FF2B5EF4-FFF2-40B4-BE49-F238E27FC236}">
                <a16:creationId xmlns:a16="http://schemas.microsoft.com/office/drawing/2014/main" id="{D7666BDA-E1DA-4BA1-91A1-C15F810299BB}"/>
              </a:ext>
            </a:extLst>
          </p:cNvPr>
          <p:cNvPicPr>
            <a:picLocks noChangeAspect="1"/>
          </p:cNvPicPr>
          <p:nvPr/>
        </p:nvPicPr>
        <p:blipFill>
          <a:blip r:embed="rId4"/>
          <a:stretch>
            <a:fillRect/>
          </a:stretch>
        </p:blipFill>
        <p:spPr>
          <a:xfrm>
            <a:off x="95702" y="155697"/>
            <a:ext cx="882366" cy="882366"/>
          </a:xfrm>
          <a:prstGeom prst="rect">
            <a:avLst/>
          </a:prstGeom>
        </p:spPr>
      </p:pic>
      <p:pic>
        <p:nvPicPr>
          <p:cNvPr id="11" name="Picture 10" descr="A close-up of a car's license plate&#10;&#10;Description automatically generated with low confidence">
            <a:extLst>
              <a:ext uri="{FF2B5EF4-FFF2-40B4-BE49-F238E27FC236}">
                <a16:creationId xmlns:a16="http://schemas.microsoft.com/office/drawing/2014/main" id="{BA9164F5-15E9-4FFE-BE5B-70DB1FD4AE8F}"/>
              </a:ext>
            </a:extLst>
          </p:cNvPr>
          <p:cNvPicPr>
            <a:picLocks noChangeAspect="1"/>
          </p:cNvPicPr>
          <p:nvPr/>
        </p:nvPicPr>
        <p:blipFill>
          <a:blip r:embed="rId5"/>
          <a:stretch>
            <a:fillRect/>
          </a:stretch>
        </p:blipFill>
        <p:spPr>
          <a:xfrm>
            <a:off x="11146660" y="-7277"/>
            <a:ext cx="1045340" cy="1045340"/>
          </a:xfrm>
          <a:prstGeom prst="rect">
            <a:avLst/>
          </a:prstGeom>
        </p:spPr>
      </p:pic>
      <p:pic>
        <p:nvPicPr>
          <p:cNvPr id="12" name="Picture 11" descr="Graphical user interface, text, application&#10;&#10;Description automatically generated">
            <a:extLst>
              <a:ext uri="{FF2B5EF4-FFF2-40B4-BE49-F238E27FC236}">
                <a16:creationId xmlns:a16="http://schemas.microsoft.com/office/drawing/2014/main" id="{9732EAF3-4B52-45CE-AD76-E1DEBA5EEE3E}"/>
              </a:ext>
            </a:extLst>
          </p:cNvPr>
          <p:cNvPicPr>
            <a:picLocks noChangeAspect="1"/>
          </p:cNvPicPr>
          <p:nvPr/>
        </p:nvPicPr>
        <p:blipFill>
          <a:blip r:embed="rId6"/>
          <a:stretch>
            <a:fillRect/>
          </a:stretch>
        </p:blipFill>
        <p:spPr>
          <a:xfrm>
            <a:off x="11272476" y="674913"/>
            <a:ext cx="811473" cy="829541"/>
          </a:xfrm>
          <a:prstGeom prst="rect">
            <a:avLst/>
          </a:prstGeom>
        </p:spPr>
      </p:pic>
      <p:sp>
        <p:nvSpPr>
          <p:cNvPr id="10" name="Title 16">
            <a:extLst>
              <a:ext uri="{FF2B5EF4-FFF2-40B4-BE49-F238E27FC236}">
                <a16:creationId xmlns:a16="http://schemas.microsoft.com/office/drawing/2014/main" id="{9FE0F794-E570-4DB0-824A-9264096F76A2}"/>
              </a:ext>
            </a:extLst>
          </p:cNvPr>
          <p:cNvSpPr txBox="1">
            <a:spLocks/>
          </p:cNvSpPr>
          <p:nvPr/>
        </p:nvSpPr>
        <p:spPr>
          <a:xfrm>
            <a:off x="2491283" y="1692683"/>
            <a:ext cx="8457577" cy="679450"/>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a:lstStyle>
          <a:p>
            <a:r>
              <a:rPr lang="pt-BR" sz="4200" b="1" dirty="0">
                <a:solidFill>
                  <a:schemeClr val="tx2">
                    <a:lumMod val="50000"/>
                  </a:schemeClr>
                </a:solidFill>
              </a:rPr>
              <a:t>Agenda</a:t>
            </a:r>
          </a:p>
        </p:txBody>
      </p:sp>
      <p:sp>
        <p:nvSpPr>
          <p:cNvPr id="13" name="Text Placeholder 14">
            <a:extLst>
              <a:ext uri="{FF2B5EF4-FFF2-40B4-BE49-F238E27FC236}">
                <a16:creationId xmlns:a16="http://schemas.microsoft.com/office/drawing/2014/main" id="{0B3AB50F-72E4-48CA-99C3-0D979709E9C4}"/>
              </a:ext>
            </a:extLst>
          </p:cNvPr>
          <p:cNvSpPr>
            <a:spLocks noGrp="1"/>
          </p:cNvSpPr>
          <p:nvPr/>
        </p:nvSpPr>
        <p:spPr>
          <a:xfrm>
            <a:off x="2491281" y="2580742"/>
            <a:ext cx="6631661" cy="738664"/>
          </a:xfrm>
          <a:prstGeom prst="rect">
            <a:avLst/>
          </a:prstGeom>
        </p:spPr>
        <p:txBody>
          <a:bodyPr vert="horz" wrap="square" lIns="0" tIns="0" rIns="0" bIns="0" rtlCol="0" anchor="ctr">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buNone/>
            </a:pPr>
            <a:endParaRPr lang="en-US" sz="2400" dirty="0">
              <a:latin typeface="Segoe UI (Body)"/>
            </a:endParaRPr>
          </a:p>
          <a:p>
            <a:pPr marL="0" indent="0">
              <a:lnSpc>
                <a:spcPct val="100000"/>
              </a:lnSpc>
              <a:buNone/>
            </a:pPr>
            <a:r>
              <a:rPr lang="pt-BR" sz="2400" dirty="0">
                <a:latin typeface="Segoe UI (Body)"/>
              </a:rPr>
              <a:t>Modelos de Nuvem</a:t>
            </a:r>
          </a:p>
        </p:txBody>
      </p:sp>
      <p:pic>
        <p:nvPicPr>
          <p:cNvPr id="14" name="Picture 13">
            <a:extLst>
              <a:ext uri="{FF2B5EF4-FFF2-40B4-BE49-F238E27FC236}">
                <a16:creationId xmlns:a16="http://schemas.microsoft.com/office/drawing/2014/main" id="{EB9F7D57-1CE1-40A6-A0CC-5C31C9D4070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1746654" y="2879390"/>
            <a:ext cx="508138" cy="513515"/>
          </a:xfrm>
          <a:prstGeom prst="rect">
            <a:avLst/>
          </a:prstGeom>
        </p:spPr>
      </p:pic>
      <p:sp>
        <p:nvSpPr>
          <p:cNvPr id="15" name="Text Placeholder 14">
            <a:extLst>
              <a:ext uri="{FF2B5EF4-FFF2-40B4-BE49-F238E27FC236}">
                <a16:creationId xmlns:a16="http://schemas.microsoft.com/office/drawing/2014/main" id="{422CA8B4-8C4B-4724-883D-CE42B5ADFD07}"/>
              </a:ext>
            </a:extLst>
          </p:cNvPr>
          <p:cNvSpPr>
            <a:spLocks noGrp="1"/>
          </p:cNvSpPr>
          <p:nvPr/>
        </p:nvSpPr>
        <p:spPr>
          <a:xfrm>
            <a:off x="2491281" y="3383914"/>
            <a:ext cx="6631661" cy="738664"/>
          </a:xfrm>
          <a:prstGeom prst="rect">
            <a:avLst/>
          </a:prstGeom>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buNone/>
            </a:pPr>
            <a:endParaRPr lang="en-US" sz="2400" dirty="0">
              <a:latin typeface="Segoe UI (Body)"/>
            </a:endParaRPr>
          </a:p>
          <a:p>
            <a:pPr marL="0" indent="0">
              <a:lnSpc>
                <a:spcPct val="100000"/>
              </a:lnSpc>
              <a:buNone/>
            </a:pPr>
            <a:r>
              <a:rPr lang="pt-BR" sz="2400" dirty="0">
                <a:latin typeface="Segoe UI (Body)"/>
              </a:rPr>
              <a:t>Considerações e Benefícios da Nuvem</a:t>
            </a:r>
          </a:p>
        </p:txBody>
      </p:sp>
      <p:sp>
        <p:nvSpPr>
          <p:cNvPr id="16" name="Text Placeholder 14">
            <a:extLst>
              <a:ext uri="{FF2B5EF4-FFF2-40B4-BE49-F238E27FC236}">
                <a16:creationId xmlns:a16="http://schemas.microsoft.com/office/drawing/2014/main" id="{AADAD314-B71A-45FA-A12E-A5F6DBCB01D6}"/>
              </a:ext>
            </a:extLst>
          </p:cNvPr>
          <p:cNvSpPr>
            <a:spLocks noGrp="1"/>
          </p:cNvSpPr>
          <p:nvPr/>
        </p:nvSpPr>
        <p:spPr>
          <a:xfrm>
            <a:off x="2491280" y="4254897"/>
            <a:ext cx="6631661" cy="738664"/>
          </a:xfrm>
          <a:prstGeom prst="rect">
            <a:avLst/>
          </a:prstGeom>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buNone/>
            </a:pPr>
            <a:endParaRPr lang="en-US" sz="2400" dirty="0">
              <a:latin typeface="Segoe UI (Body)"/>
            </a:endParaRPr>
          </a:p>
          <a:p>
            <a:pPr marL="0" indent="0">
              <a:lnSpc>
                <a:spcPct val="100000"/>
              </a:lnSpc>
              <a:buNone/>
            </a:pPr>
            <a:r>
              <a:rPr lang="pt-BR" sz="2400" dirty="0">
                <a:latin typeface="Segoe UI (Body)"/>
              </a:rPr>
              <a:t>Serviços de Nuvem</a:t>
            </a:r>
          </a:p>
        </p:txBody>
      </p:sp>
      <p:pic>
        <p:nvPicPr>
          <p:cNvPr id="17" name="Picture 16">
            <a:extLst>
              <a:ext uri="{FF2B5EF4-FFF2-40B4-BE49-F238E27FC236}">
                <a16:creationId xmlns:a16="http://schemas.microsoft.com/office/drawing/2014/main" id="{A6460EE3-80E8-4689-AD83-CBBDE3E7DBE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1746654" y="3682807"/>
            <a:ext cx="508138" cy="513515"/>
          </a:xfrm>
          <a:prstGeom prst="rect">
            <a:avLst/>
          </a:prstGeom>
        </p:spPr>
      </p:pic>
      <p:pic>
        <p:nvPicPr>
          <p:cNvPr id="18" name="Picture 17">
            <a:extLst>
              <a:ext uri="{FF2B5EF4-FFF2-40B4-BE49-F238E27FC236}">
                <a16:creationId xmlns:a16="http://schemas.microsoft.com/office/drawing/2014/main" id="{6B4A1E3D-03FB-433B-9A2A-06AB11F18299}"/>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1746654" y="4550832"/>
            <a:ext cx="508138" cy="513515"/>
          </a:xfrm>
          <a:prstGeom prst="rect">
            <a:avLst/>
          </a:prstGeom>
        </p:spPr>
      </p:pic>
      <p:pic>
        <p:nvPicPr>
          <p:cNvPr id="20" name="Picture 19" descr="A picture containing icon&#10;&#10;Description automatically generated">
            <a:extLst>
              <a:ext uri="{FF2B5EF4-FFF2-40B4-BE49-F238E27FC236}">
                <a16:creationId xmlns:a16="http://schemas.microsoft.com/office/drawing/2014/main" id="{57B7CB03-0DEC-493B-81B8-CDCFD19F0133}"/>
              </a:ext>
            </a:extLst>
          </p:cNvPr>
          <p:cNvPicPr>
            <a:picLocks noChangeAspect="1"/>
          </p:cNvPicPr>
          <p:nvPr/>
        </p:nvPicPr>
        <p:blipFill rotWithShape="1">
          <a:blip r:embed="rId3"/>
          <a:srcRect t="1884"/>
          <a:stretch/>
        </p:blipFill>
        <p:spPr>
          <a:xfrm rot="16200000">
            <a:off x="1541480" y="1598086"/>
            <a:ext cx="3718433" cy="6801394"/>
          </a:xfrm>
          <a:prstGeom prst="rect">
            <a:avLst/>
          </a:prstGeom>
        </p:spPr>
      </p:pic>
      <p:sp>
        <p:nvSpPr>
          <p:cNvPr id="21" name="Title 2">
            <a:extLst>
              <a:ext uri="{FF2B5EF4-FFF2-40B4-BE49-F238E27FC236}">
                <a16:creationId xmlns:a16="http://schemas.microsoft.com/office/drawing/2014/main" id="{BAF43762-5022-411A-8966-E50B484AC969}"/>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spTree>
    <p:extLst>
      <p:ext uri="{BB962C8B-B14F-4D97-AF65-F5344CB8AC3E}">
        <p14:creationId xmlns:p14="http://schemas.microsoft.com/office/powerpoint/2010/main" val="189552708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icon&#10;&#10;Description automatically generated">
            <a:extLst>
              <a:ext uri="{FF2B5EF4-FFF2-40B4-BE49-F238E27FC236}">
                <a16:creationId xmlns:a16="http://schemas.microsoft.com/office/drawing/2014/main" id="{9D9DAD91-BA82-4AA8-A2A7-5D281C773D96}"/>
              </a:ext>
            </a:extLst>
          </p:cNvPr>
          <p:cNvPicPr>
            <a:picLocks noChangeAspect="1"/>
          </p:cNvPicPr>
          <p:nvPr/>
        </p:nvPicPr>
        <p:blipFill rotWithShape="1">
          <a:blip r:embed="rId3"/>
          <a:srcRect t="2416"/>
          <a:stretch/>
        </p:blipFill>
        <p:spPr>
          <a:xfrm rot="5400000">
            <a:off x="3541341" y="-2467572"/>
            <a:ext cx="6183086" cy="11118231"/>
          </a:xfrm>
          <a:prstGeom prst="rect">
            <a:avLst/>
          </a:prstGeom>
        </p:spPr>
      </p:pic>
      <p:sp>
        <p:nvSpPr>
          <p:cNvPr id="2" name="Title 1"/>
          <p:cNvSpPr>
            <a:spLocks noGrp="1"/>
          </p:cNvSpPr>
          <p:nvPr>
            <p:ph type="title"/>
          </p:nvPr>
        </p:nvSpPr>
        <p:spPr>
          <a:xfrm>
            <a:off x="2569029" y="3645785"/>
            <a:ext cx="11202562" cy="680196"/>
          </a:xfrm>
        </p:spPr>
        <p:txBody>
          <a:bodyPr/>
          <a:lstStyle/>
          <a:p>
            <a:r>
              <a:rPr lang="pt-BR" dirty="0">
                <a:latin typeface="Segoe UI Semibold (Headings)"/>
                <a:cs typeface="Segoe UI"/>
              </a:rPr>
              <a:t>Modelos de Nuvem</a:t>
            </a:r>
          </a:p>
        </p:txBody>
      </p:sp>
      <p:pic>
        <p:nvPicPr>
          <p:cNvPr id="4" name="Graphic 3" descr="Blockchain">
            <a:extLst>
              <a:ext uri="{FF2B5EF4-FFF2-40B4-BE49-F238E27FC236}">
                <a16:creationId xmlns:a16="http://schemas.microsoft.com/office/drawing/2014/main" id="{5099CE8D-AA91-4A5A-91F6-5CF7E0C05F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1976" y="2881419"/>
            <a:ext cx="1358347" cy="1358347"/>
          </a:xfrm>
          <a:prstGeom prst="rect">
            <a:avLst/>
          </a:prstGeom>
        </p:spPr>
      </p:pic>
      <p:sp>
        <p:nvSpPr>
          <p:cNvPr id="5" name="Title 3">
            <a:extLst>
              <a:ext uri="{FF2B5EF4-FFF2-40B4-BE49-F238E27FC236}">
                <a16:creationId xmlns:a16="http://schemas.microsoft.com/office/drawing/2014/main" id="{B4A2A3A4-CD97-4710-A4AD-A11DDA4942EB}"/>
              </a:ext>
            </a:extLst>
          </p:cNvPr>
          <p:cNvSpPr txBox="1">
            <a:spLocks/>
          </p:cNvSpPr>
          <p:nvPr/>
        </p:nvSpPr>
        <p:spPr>
          <a:xfrm>
            <a:off x="2569029" y="2881419"/>
            <a:ext cx="9588768" cy="546558"/>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a:lstStyle>
          <a:p>
            <a:r>
              <a:rPr lang="pt-BR" sz="4200" b="1" dirty="0">
                <a:solidFill>
                  <a:schemeClr val="tx2">
                    <a:lumMod val="50000"/>
                  </a:schemeClr>
                </a:solidFill>
              </a:rPr>
              <a:t>Módulo 1</a:t>
            </a:r>
          </a:p>
        </p:txBody>
      </p:sp>
      <p:sp>
        <p:nvSpPr>
          <p:cNvPr id="6" name="Rectangle 5">
            <a:extLst>
              <a:ext uri="{FF2B5EF4-FFF2-40B4-BE49-F238E27FC236}">
                <a16:creationId xmlns:a16="http://schemas.microsoft.com/office/drawing/2014/main" id="{BE669B94-E34A-4D85-AD33-287FC000F123}"/>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pic>
        <p:nvPicPr>
          <p:cNvPr id="8" name="Picture 7" descr="A picture containing icon&#10;&#10;Description automatically generated">
            <a:extLst>
              <a:ext uri="{FF2B5EF4-FFF2-40B4-BE49-F238E27FC236}">
                <a16:creationId xmlns:a16="http://schemas.microsoft.com/office/drawing/2014/main" id="{203FBC05-A90D-4384-B616-E2963F3F7A31}"/>
              </a:ext>
            </a:extLst>
          </p:cNvPr>
          <p:cNvPicPr>
            <a:picLocks noChangeAspect="1"/>
          </p:cNvPicPr>
          <p:nvPr/>
        </p:nvPicPr>
        <p:blipFill rotWithShape="1">
          <a:blip r:embed="rId3"/>
          <a:srcRect t="1884"/>
          <a:stretch/>
        </p:blipFill>
        <p:spPr>
          <a:xfrm rot="16200000">
            <a:off x="1541481" y="1598085"/>
            <a:ext cx="3718433" cy="6801394"/>
          </a:xfrm>
          <a:prstGeom prst="rect">
            <a:avLst/>
          </a:prstGeom>
        </p:spPr>
      </p:pic>
      <p:pic>
        <p:nvPicPr>
          <p:cNvPr id="9" name="Picture 8" descr="A picture containing text, sign&#10;&#10;Description automatically generated">
            <a:extLst>
              <a:ext uri="{FF2B5EF4-FFF2-40B4-BE49-F238E27FC236}">
                <a16:creationId xmlns:a16="http://schemas.microsoft.com/office/drawing/2014/main" id="{1F399ABC-800C-4311-8EAE-7E0E9D6E59B8}"/>
              </a:ext>
            </a:extLst>
          </p:cNvPr>
          <p:cNvPicPr>
            <a:picLocks noChangeAspect="1"/>
          </p:cNvPicPr>
          <p:nvPr/>
        </p:nvPicPr>
        <p:blipFill>
          <a:blip r:embed="rId6"/>
          <a:stretch>
            <a:fillRect/>
          </a:stretch>
        </p:blipFill>
        <p:spPr>
          <a:xfrm>
            <a:off x="95702" y="155697"/>
            <a:ext cx="882366" cy="882366"/>
          </a:xfrm>
          <a:prstGeom prst="rect">
            <a:avLst/>
          </a:prstGeom>
        </p:spPr>
      </p:pic>
      <p:pic>
        <p:nvPicPr>
          <p:cNvPr id="10" name="Picture 9" descr="A close-up of a car's license plate&#10;&#10;Description automatically generated with low confidence">
            <a:extLst>
              <a:ext uri="{FF2B5EF4-FFF2-40B4-BE49-F238E27FC236}">
                <a16:creationId xmlns:a16="http://schemas.microsoft.com/office/drawing/2014/main" id="{F88117D1-D653-408D-A4E8-7B73DABA2964}"/>
              </a:ext>
            </a:extLst>
          </p:cNvPr>
          <p:cNvPicPr>
            <a:picLocks noChangeAspect="1"/>
          </p:cNvPicPr>
          <p:nvPr/>
        </p:nvPicPr>
        <p:blipFill>
          <a:blip r:embed="rId7"/>
          <a:stretch>
            <a:fillRect/>
          </a:stretch>
        </p:blipFill>
        <p:spPr>
          <a:xfrm>
            <a:off x="11146660" y="-7277"/>
            <a:ext cx="1045340" cy="1045340"/>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801A5D7D-611A-446F-80B6-C5C9A5A1633F}"/>
              </a:ext>
            </a:extLst>
          </p:cNvPr>
          <p:cNvPicPr>
            <a:picLocks noChangeAspect="1"/>
          </p:cNvPicPr>
          <p:nvPr/>
        </p:nvPicPr>
        <p:blipFill>
          <a:blip r:embed="rId8"/>
          <a:stretch>
            <a:fillRect/>
          </a:stretch>
        </p:blipFill>
        <p:spPr>
          <a:xfrm>
            <a:off x="11272476" y="674913"/>
            <a:ext cx="811473" cy="829541"/>
          </a:xfrm>
          <a:prstGeom prst="rect">
            <a:avLst/>
          </a:prstGeom>
        </p:spPr>
      </p:pic>
      <p:sp>
        <p:nvSpPr>
          <p:cNvPr id="12" name="Title 2">
            <a:extLst>
              <a:ext uri="{FF2B5EF4-FFF2-40B4-BE49-F238E27FC236}">
                <a16:creationId xmlns:a16="http://schemas.microsoft.com/office/drawing/2014/main" id="{A7F11A93-47A6-48A0-AD84-DD44A610E180}"/>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spTree>
    <p:extLst>
      <p:ext uri="{BB962C8B-B14F-4D97-AF65-F5344CB8AC3E}">
        <p14:creationId xmlns:p14="http://schemas.microsoft.com/office/powerpoint/2010/main" val="176190847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8A0DD-AACB-4E81-89A9-F9712B277B26}"/>
              </a:ext>
            </a:extLst>
          </p:cNvPr>
          <p:cNvSpPr>
            <a:spLocks noGrp="1"/>
          </p:cNvSpPr>
          <p:nvPr>
            <p:ph type="title"/>
          </p:nvPr>
        </p:nvSpPr>
        <p:spPr>
          <a:xfrm>
            <a:off x="348974" y="762711"/>
            <a:ext cx="11341268" cy="680196"/>
          </a:xfrm>
        </p:spPr>
        <p:txBody>
          <a:bodyPr/>
          <a:lstStyle/>
          <a:p>
            <a:pPr algn="ctr"/>
            <a:r>
              <a:rPr lang="pt-BR" dirty="0"/>
              <a:t>O que é computação em nuvem?</a:t>
            </a:r>
          </a:p>
        </p:txBody>
      </p:sp>
      <p:grpSp>
        <p:nvGrpSpPr>
          <p:cNvPr id="11" name="Group 10" descr="Grupo de quatro ícones que representam os serviços primários de computação em nuvem de Computação, Rede, Armazenamento e Análise.">
            <a:extLst>
              <a:ext uri="{FF2B5EF4-FFF2-40B4-BE49-F238E27FC236}">
                <a16:creationId xmlns:a16="http://schemas.microsoft.com/office/drawing/2014/main" id="{68904154-111F-4304-AA2F-7C4A2515192E}"/>
              </a:ext>
              <a:ext uri="{C183D7F6-B498-43B3-948B-1728B52AA6E4}">
                <adec:decorative xmlns:adec="http://schemas.microsoft.com/office/drawing/2017/decorative" val="0"/>
              </a:ext>
            </a:extLst>
          </p:cNvPr>
          <p:cNvGrpSpPr/>
          <p:nvPr/>
        </p:nvGrpSpPr>
        <p:grpSpPr>
          <a:xfrm>
            <a:off x="984140" y="3256561"/>
            <a:ext cx="10223790" cy="2167503"/>
            <a:chOff x="539445" y="3228212"/>
            <a:chExt cx="11220466" cy="2438889"/>
          </a:xfrm>
        </p:grpSpPr>
        <p:grpSp>
          <p:nvGrpSpPr>
            <p:cNvPr id="3" name="Group 2">
              <a:extLst>
                <a:ext uri="{FF2B5EF4-FFF2-40B4-BE49-F238E27FC236}">
                  <a16:creationId xmlns:a16="http://schemas.microsoft.com/office/drawing/2014/main" id="{652F5B9A-A7EC-4198-A7FA-6ACD5E118C7B}"/>
                </a:ext>
              </a:extLst>
            </p:cNvPr>
            <p:cNvGrpSpPr/>
            <p:nvPr/>
          </p:nvGrpSpPr>
          <p:grpSpPr>
            <a:xfrm>
              <a:off x="539445" y="3269921"/>
              <a:ext cx="2224207" cy="2355472"/>
              <a:chOff x="399296" y="1585661"/>
              <a:chExt cx="2224207" cy="2355472"/>
            </a:xfrm>
          </p:grpSpPr>
          <p:pic>
            <p:nvPicPr>
              <p:cNvPr id="10" name="Picture 9" descr="Ícone que representa racks de servidores para computação.">
                <a:extLst>
                  <a:ext uri="{FF2B5EF4-FFF2-40B4-BE49-F238E27FC236}">
                    <a16:creationId xmlns:a16="http://schemas.microsoft.com/office/drawing/2014/main" id="{DA68CE46-13B0-4933-82FB-AAEC33D636F7}"/>
                  </a:ext>
                </a:extLst>
              </p:cNvPr>
              <p:cNvPicPr>
                <a:picLocks noChangeAspect="1"/>
              </p:cNvPicPr>
              <p:nvPr/>
            </p:nvPicPr>
            <p:blipFill>
              <a:blip r:embed="rId3"/>
              <a:stretch>
                <a:fillRect/>
              </a:stretch>
            </p:blipFill>
            <p:spPr>
              <a:xfrm>
                <a:off x="681236" y="1585661"/>
                <a:ext cx="1660327" cy="1660327"/>
              </a:xfrm>
              <a:prstGeom prst="rect">
                <a:avLst/>
              </a:prstGeom>
            </p:spPr>
          </p:pic>
          <p:sp>
            <p:nvSpPr>
              <p:cNvPr id="12" name="TextBox 11">
                <a:extLst>
                  <a:ext uri="{FF2B5EF4-FFF2-40B4-BE49-F238E27FC236}">
                    <a16:creationId xmlns:a16="http://schemas.microsoft.com/office/drawing/2014/main" id="{0530D0D9-8AD5-4B81-8E9B-734313E84CAA}"/>
                  </a:ext>
                </a:extLst>
              </p:cNvPr>
              <p:cNvSpPr txBox="1"/>
              <p:nvPr/>
            </p:nvSpPr>
            <p:spPr>
              <a:xfrm>
                <a:off x="399296" y="3265824"/>
                <a:ext cx="2224207" cy="675309"/>
              </a:xfrm>
              <a:prstGeom prst="rect">
                <a:avLst/>
              </a:prstGeom>
              <a:noFill/>
            </p:spPr>
            <p:txBody>
              <a:bodyPr wrap="square" lIns="182880" tIns="146304" rIns="182880" bIns="146304" rtlCol="0">
                <a:spAutoFit/>
              </a:bodyPr>
              <a:lstStyle/>
              <a:p>
                <a:pPr algn="ctr">
                  <a:lnSpc>
                    <a:spcPct val="90000"/>
                  </a:lnSpc>
                  <a:spcAft>
                    <a:spcPts val="600"/>
                  </a:spcAft>
                </a:pPr>
                <a:r>
                  <a:rPr lang="pt-BR" sz="2200" dirty="0">
                    <a:gradFill>
                      <a:gsLst>
                        <a:gs pos="2917">
                          <a:schemeClr val="tx1"/>
                        </a:gs>
                        <a:gs pos="30000">
                          <a:schemeClr val="tx1"/>
                        </a:gs>
                      </a:gsLst>
                      <a:lin ang="5400000" scaled="0"/>
                    </a:gradFill>
                  </a:rPr>
                  <a:t>Computação</a:t>
                </a:r>
              </a:p>
            </p:txBody>
          </p:sp>
        </p:grpSp>
        <p:grpSp>
          <p:nvGrpSpPr>
            <p:cNvPr id="7" name="Group 6">
              <a:extLst>
                <a:ext uri="{FF2B5EF4-FFF2-40B4-BE49-F238E27FC236}">
                  <a16:creationId xmlns:a16="http://schemas.microsoft.com/office/drawing/2014/main" id="{899D3FED-EEB3-4446-8014-6420D6D4E348}"/>
                </a:ext>
              </a:extLst>
            </p:cNvPr>
            <p:cNvGrpSpPr/>
            <p:nvPr/>
          </p:nvGrpSpPr>
          <p:grpSpPr>
            <a:xfrm>
              <a:off x="6518224" y="3260162"/>
              <a:ext cx="2683067" cy="2374989"/>
              <a:chOff x="3163955" y="1555011"/>
              <a:chExt cx="2683067" cy="2374989"/>
            </a:xfrm>
          </p:grpSpPr>
          <p:pic>
            <p:nvPicPr>
              <p:cNvPr id="14" name="Picture 13" descr="Gráfico de barras que representa dados sendo armazenados nos servidores em nuvem">
                <a:extLst>
                  <a:ext uri="{FF2B5EF4-FFF2-40B4-BE49-F238E27FC236}">
                    <a16:creationId xmlns:a16="http://schemas.microsoft.com/office/drawing/2014/main" id="{331D7798-697F-4A11-B086-1F02D32E0452}"/>
                  </a:ext>
                </a:extLst>
              </p:cNvPr>
              <p:cNvPicPr>
                <a:picLocks noChangeAspect="1"/>
              </p:cNvPicPr>
              <p:nvPr/>
            </p:nvPicPr>
            <p:blipFill>
              <a:blip r:embed="rId4"/>
              <a:stretch>
                <a:fillRect/>
              </a:stretch>
            </p:blipFill>
            <p:spPr>
              <a:xfrm>
                <a:off x="3647753" y="1555011"/>
                <a:ext cx="1660328" cy="1663438"/>
              </a:xfrm>
              <a:prstGeom prst="rect">
                <a:avLst/>
              </a:prstGeom>
            </p:spPr>
          </p:pic>
          <p:sp>
            <p:nvSpPr>
              <p:cNvPr id="16" name="TextBox 15">
                <a:extLst>
                  <a:ext uri="{FF2B5EF4-FFF2-40B4-BE49-F238E27FC236}">
                    <a16:creationId xmlns:a16="http://schemas.microsoft.com/office/drawing/2014/main" id="{29032DBA-378A-4146-9E00-4FBFE800FB40}"/>
                  </a:ext>
                </a:extLst>
              </p:cNvPr>
              <p:cNvSpPr txBox="1"/>
              <p:nvPr/>
            </p:nvSpPr>
            <p:spPr>
              <a:xfrm>
                <a:off x="3163955" y="3254691"/>
                <a:ext cx="2683067" cy="675309"/>
              </a:xfrm>
              <a:prstGeom prst="rect">
                <a:avLst/>
              </a:prstGeom>
              <a:noFill/>
            </p:spPr>
            <p:txBody>
              <a:bodyPr wrap="square" lIns="182880" tIns="146304" rIns="182880" bIns="146304" rtlCol="0">
                <a:spAutoFit/>
              </a:bodyPr>
              <a:lstStyle/>
              <a:p>
                <a:pPr algn="ctr">
                  <a:lnSpc>
                    <a:spcPct val="90000"/>
                  </a:lnSpc>
                  <a:spcAft>
                    <a:spcPts val="600"/>
                  </a:spcAft>
                </a:pPr>
                <a:r>
                  <a:rPr lang="pt-BR" sz="2200" dirty="0">
                    <a:gradFill>
                      <a:gsLst>
                        <a:gs pos="2917">
                          <a:schemeClr val="tx1"/>
                        </a:gs>
                        <a:gs pos="30000">
                          <a:schemeClr val="tx1"/>
                        </a:gs>
                      </a:gsLst>
                      <a:lin ang="5400000" scaled="0"/>
                    </a:gradFill>
                  </a:rPr>
                  <a:t>Armazenamento</a:t>
                </a:r>
              </a:p>
            </p:txBody>
          </p:sp>
        </p:grpSp>
        <p:grpSp>
          <p:nvGrpSpPr>
            <p:cNvPr id="6" name="Group 5">
              <a:extLst>
                <a:ext uri="{FF2B5EF4-FFF2-40B4-BE49-F238E27FC236}">
                  <a16:creationId xmlns:a16="http://schemas.microsoft.com/office/drawing/2014/main" id="{E5ACEE51-B89F-4E8E-B2E5-8D04E253717F}"/>
                </a:ext>
              </a:extLst>
            </p:cNvPr>
            <p:cNvGrpSpPr/>
            <p:nvPr/>
          </p:nvGrpSpPr>
          <p:grpSpPr>
            <a:xfrm>
              <a:off x="3406209" y="3228212"/>
              <a:ext cx="2683067" cy="2438889"/>
              <a:chOff x="169865" y="3944174"/>
              <a:chExt cx="2683067" cy="2438889"/>
            </a:xfrm>
          </p:grpSpPr>
          <p:pic>
            <p:nvPicPr>
              <p:cNvPr id="18" name="Picture 17" descr="Imagem de duas setas mostrando dados fluindo em uma rede.">
                <a:extLst>
                  <a:ext uri="{FF2B5EF4-FFF2-40B4-BE49-F238E27FC236}">
                    <a16:creationId xmlns:a16="http://schemas.microsoft.com/office/drawing/2014/main" id="{1EFC28B6-3501-43D3-9036-F670AF42654E}"/>
                  </a:ext>
                </a:extLst>
              </p:cNvPr>
              <p:cNvPicPr>
                <a:picLocks noChangeAspect="1"/>
              </p:cNvPicPr>
              <p:nvPr/>
            </p:nvPicPr>
            <p:blipFill>
              <a:blip r:embed="rId5"/>
              <a:stretch>
                <a:fillRect/>
              </a:stretch>
            </p:blipFill>
            <p:spPr>
              <a:xfrm>
                <a:off x="681235" y="3944174"/>
                <a:ext cx="1660327" cy="1660327"/>
              </a:xfrm>
              <a:prstGeom prst="rect">
                <a:avLst/>
              </a:prstGeom>
            </p:spPr>
          </p:pic>
          <p:sp>
            <p:nvSpPr>
              <p:cNvPr id="20" name="TextBox 19">
                <a:extLst>
                  <a:ext uri="{FF2B5EF4-FFF2-40B4-BE49-F238E27FC236}">
                    <a16:creationId xmlns:a16="http://schemas.microsoft.com/office/drawing/2014/main" id="{54A1AF07-6F89-403A-8343-D7F5B160CC63}"/>
                  </a:ext>
                </a:extLst>
              </p:cNvPr>
              <p:cNvSpPr txBox="1"/>
              <p:nvPr/>
            </p:nvSpPr>
            <p:spPr>
              <a:xfrm>
                <a:off x="169865" y="5707754"/>
                <a:ext cx="2683067" cy="675309"/>
              </a:xfrm>
              <a:prstGeom prst="rect">
                <a:avLst/>
              </a:prstGeom>
              <a:noFill/>
            </p:spPr>
            <p:txBody>
              <a:bodyPr wrap="square" lIns="182880" tIns="146304" rIns="182880" bIns="146304" rtlCol="0">
                <a:spAutoFit/>
              </a:bodyPr>
              <a:lstStyle/>
              <a:p>
                <a:pPr algn="ctr">
                  <a:lnSpc>
                    <a:spcPct val="90000"/>
                  </a:lnSpc>
                  <a:spcAft>
                    <a:spcPts val="600"/>
                  </a:spcAft>
                </a:pPr>
                <a:r>
                  <a:rPr lang="pt-BR" sz="2200">
                    <a:gradFill>
                      <a:gsLst>
                        <a:gs pos="2917">
                          <a:schemeClr val="tx1"/>
                        </a:gs>
                        <a:gs pos="30000">
                          <a:schemeClr val="tx1"/>
                        </a:gs>
                      </a:gsLst>
                      <a:lin ang="5400000" scaled="0"/>
                    </a:gradFill>
                  </a:rPr>
                  <a:t>Rede</a:t>
                </a:r>
              </a:p>
            </p:txBody>
          </p:sp>
        </p:grpSp>
        <p:grpSp>
          <p:nvGrpSpPr>
            <p:cNvPr id="8" name="Group 7">
              <a:extLst>
                <a:ext uri="{FF2B5EF4-FFF2-40B4-BE49-F238E27FC236}">
                  <a16:creationId xmlns:a16="http://schemas.microsoft.com/office/drawing/2014/main" id="{5BDAE175-4042-421A-824A-A1654F6B0E09}"/>
                </a:ext>
              </a:extLst>
            </p:cNvPr>
            <p:cNvGrpSpPr/>
            <p:nvPr/>
          </p:nvGrpSpPr>
          <p:grpSpPr>
            <a:xfrm>
              <a:off x="9599210" y="3250636"/>
              <a:ext cx="2160701" cy="2394041"/>
              <a:chOff x="3397568" y="3999970"/>
              <a:chExt cx="2160701" cy="2394041"/>
            </a:xfrm>
          </p:grpSpPr>
          <p:pic>
            <p:nvPicPr>
              <p:cNvPr id="22" name="Picture 21" descr="Imagem de uma ampulheta que representa a análise de dados.">
                <a:extLst>
                  <a:ext uri="{FF2B5EF4-FFF2-40B4-BE49-F238E27FC236}">
                    <a16:creationId xmlns:a16="http://schemas.microsoft.com/office/drawing/2014/main" id="{F686174D-2D43-4153-B781-302DAE80B0A1}"/>
                  </a:ext>
                </a:extLst>
              </p:cNvPr>
              <p:cNvPicPr>
                <a:picLocks noChangeAspect="1"/>
              </p:cNvPicPr>
              <p:nvPr/>
            </p:nvPicPr>
            <p:blipFill>
              <a:blip r:embed="rId6"/>
              <a:stretch>
                <a:fillRect/>
              </a:stretch>
            </p:blipFill>
            <p:spPr>
              <a:xfrm>
                <a:off x="3646199" y="3999970"/>
                <a:ext cx="1663438" cy="1663438"/>
              </a:xfrm>
              <a:prstGeom prst="rect">
                <a:avLst/>
              </a:prstGeom>
            </p:spPr>
          </p:pic>
          <p:sp>
            <p:nvSpPr>
              <p:cNvPr id="24" name="TextBox 23">
                <a:extLst>
                  <a:ext uri="{FF2B5EF4-FFF2-40B4-BE49-F238E27FC236}">
                    <a16:creationId xmlns:a16="http://schemas.microsoft.com/office/drawing/2014/main" id="{7BFB20C3-82EF-4AD4-8E8B-E39D6752146C}"/>
                  </a:ext>
                </a:extLst>
              </p:cNvPr>
              <p:cNvSpPr txBox="1"/>
              <p:nvPr/>
            </p:nvSpPr>
            <p:spPr>
              <a:xfrm>
                <a:off x="3397568" y="5718702"/>
                <a:ext cx="2160701" cy="675309"/>
              </a:xfrm>
              <a:prstGeom prst="rect">
                <a:avLst/>
              </a:prstGeom>
              <a:noFill/>
            </p:spPr>
            <p:txBody>
              <a:bodyPr wrap="square" lIns="182880" tIns="146304" rIns="182880" bIns="146304" rtlCol="0">
                <a:spAutoFit/>
              </a:bodyPr>
              <a:lstStyle/>
              <a:p>
                <a:pPr algn="ctr">
                  <a:lnSpc>
                    <a:spcPct val="90000"/>
                  </a:lnSpc>
                  <a:spcAft>
                    <a:spcPts val="600"/>
                  </a:spcAft>
                </a:pPr>
                <a:r>
                  <a:rPr lang="pt-BR" sz="2200" dirty="0">
                    <a:gradFill>
                      <a:gsLst>
                        <a:gs pos="2917">
                          <a:schemeClr val="tx1"/>
                        </a:gs>
                        <a:gs pos="30000">
                          <a:schemeClr val="tx1"/>
                        </a:gs>
                      </a:gsLst>
                      <a:lin ang="5400000" scaled="0"/>
                    </a:gradFill>
                  </a:rPr>
                  <a:t>Análise</a:t>
                </a:r>
              </a:p>
            </p:txBody>
          </p:sp>
        </p:grpSp>
      </p:grpSp>
      <p:sp>
        <p:nvSpPr>
          <p:cNvPr id="9" name="TextBox 8">
            <a:extLst>
              <a:ext uri="{FF2B5EF4-FFF2-40B4-BE49-F238E27FC236}">
                <a16:creationId xmlns:a16="http://schemas.microsoft.com/office/drawing/2014/main" id="{A3D8F8BF-C2E4-4D25-BBC4-AD21DF7ED1B5}"/>
              </a:ext>
            </a:extLst>
          </p:cNvPr>
          <p:cNvSpPr txBox="1"/>
          <p:nvPr/>
        </p:nvSpPr>
        <p:spPr>
          <a:xfrm>
            <a:off x="348974" y="1782159"/>
            <a:ext cx="10442645" cy="1292662"/>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sz="2400">
                <a:gradFill>
                  <a:gsLst>
                    <a:gs pos="2917">
                      <a:schemeClr val="tx1"/>
                    </a:gs>
                    <a:gs pos="30000">
                      <a:schemeClr val="tx1"/>
                    </a:gs>
                  </a:gsLst>
                  <a:lin ang="5400000" scaled="0"/>
                </a:gradFill>
              </a:defRPr>
            </a:lvl1pPr>
          </a:lstStyle>
          <a:p>
            <a:pPr algn="l"/>
            <a:r>
              <a:rPr lang="pt-BR">
                <a:latin typeface="+mj-lt"/>
              </a:rPr>
              <a:t>Computação em Nuvem</a:t>
            </a:r>
            <a:r>
              <a:rPr lang="pt-BR"/>
              <a:t> é a entrega de serviços de computação por meio </a:t>
            </a:r>
            <a:br>
              <a:rPr lang="pt-BR"/>
            </a:br>
            <a:r>
              <a:rPr lang="pt-BR"/>
              <a:t>da Internet, possibilitando uma inovação mais rápida, recursos flexíveis </a:t>
            </a:r>
            <a:br>
              <a:rPr lang="pt-BR"/>
            </a:br>
            <a:r>
              <a:rPr lang="pt-BR"/>
              <a:t>e economia de escala. </a:t>
            </a:r>
          </a:p>
        </p:txBody>
      </p:sp>
      <p:sp>
        <p:nvSpPr>
          <p:cNvPr id="27" name="Rectangle 26">
            <a:extLst>
              <a:ext uri="{FF2B5EF4-FFF2-40B4-BE49-F238E27FC236}">
                <a16:creationId xmlns:a16="http://schemas.microsoft.com/office/drawing/2014/main" id="{9DFD62DB-F415-4637-9DB8-C7B4C315FCFE}"/>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pic>
        <p:nvPicPr>
          <p:cNvPr id="28" name="Picture 27" descr="A picture containing icon&#10;&#10;Description automatically generated">
            <a:extLst>
              <a:ext uri="{FF2B5EF4-FFF2-40B4-BE49-F238E27FC236}">
                <a16:creationId xmlns:a16="http://schemas.microsoft.com/office/drawing/2014/main" id="{E990912F-9D98-4EBE-8E9C-B68B8012E57A}"/>
              </a:ext>
            </a:extLst>
          </p:cNvPr>
          <p:cNvPicPr>
            <a:picLocks noChangeAspect="1"/>
          </p:cNvPicPr>
          <p:nvPr/>
        </p:nvPicPr>
        <p:blipFill rotWithShape="1">
          <a:blip r:embed="rId7"/>
          <a:srcRect t="2416"/>
          <a:stretch/>
        </p:blipFill>
        <p:spPr>
          <a:xfrm rot="5400000">
            <a:off x="3541341" y="-2467572"/>
            <a:ext cx="6183086" cy="11118231"/>
          </a:xfrm>
          <a:prstGeom prst="rect">
            <a:avLst/>
          </a:prstGeom>
        </p:spPr>
      </p:pic>
      <p:pic>
        <p:nvPicPr>
          <p:cNvPr id="29" name="Picture 28" descr="A picture containing icon&#10;&#10;Description automatically generated">
            <a:extLst>
              <a:ext uri="{FF2B5EF4-FFF2-40B4-BE49-F238E27FC236}">
                <a16:creationId xmlns:a16="http://schemas.microsoft.com/office/drawing/2014/main" id="{DB245925-A402-4006-AF07-1700863ECD4D}"/>
              </a:ext>
            </a:extLst>
          </p:cNvPr>
          <p:cNvPicPr>
            <a:picLocks noChangeAspect="1"/>
          </p:cNvPicPr>
          <p:nvPr/>
        </p:nvPicPr>
        <p:blipFill rotWithShape="1">
          <a:blip r:embed="rId7"/>
          <a:srcRect t="1884"/>
          <a:stretch/>
        </p:blipFill>
        <p:spPr>
          <a:xfrm rot="16200000">
            <a:off x="1541480" y="1598086"/>
            <a:ext cx="3718433" cy="6801394"/>
          </a:xfrm>
          <a:prstGeom prst="rect">
            <a:avLst/>
          </a:prstGeom>
        </p:spPr>
      </p:pic>
      <p:pic>
        <p:nvPicPr>
          <p:cNvPr id="30" name="Picture 29" descr="A picture containing text, sign&#10;&#10;Description automatically generated">
            <a:extLst>
              <a:ext uri="{FF2B5EF4-FFF2-40B4-BE49-F238E27FC236}">
                <a16:creationId xmlns:a16="http://schemas.microsoft.com/office/drawing/2014/main" id="{C5918E80-D34A-40ED-988E-08640E091085}"/>
              </a:ext>
            </a:extLst>
          </p:cNvPr>
          <p:cNvPicPr>
            <a:picLocks noChangeAspect="1"/>
          </p:cNvPicPr>
          <p:nvPr/>
        </p:nvPicPr>
        <p:blipFill>
          <a:blip r:embed="rId8"/>
          <a:stretch>
            <a:fillRect/>
          </a:stretch>
        </p:blipFill>
        <p:spPr>
          <a:xfrm>
            <a:off x="95702" y="155697"/>
            <a:ext cx="882366" cy="882366"/>
          </a:xfrm>
          <a:prstGeom prst="rect">
            <a:avLst/>
          </a:prstGeom>
        </p:spPr>
      </p:pic>
      <p:pic>
        <p:nvPicPr>
          <p:cNvPr id="31" name="Picture 30" descr="A close-up of a car's license plate&#10;&#10;Description automatically generated with low confidence">
            <a:extLst>
              <a:ext uri="{FF2B5EF4-FFF2-40B4-BE49-F238E27FC236}">
                <a16:creationId xmlns:a16="http://schemas.microsoft.com/office/drawing/2014/main" id="{ED97A963-5B25-43DC-9A85-B98BCA612908}"/>
              </a:ext>
            </a:extLst>
          </p:cNvPr>
          <p:cNvPicPr>
            <a:picLocks noChangeAspect="1"/>
          </p:cNvPicPr>
          <p:nvPr/>
        </p:nvPicPr>
        <p:blipFill>
          <a:blip r:embed="rId9"/>
          <a:stretch>
            <a:fillRect/>
          </a:stretch>
        </p:blipFill>
        <p:spPr>
          <a:xfrm>
            <a:off x="11146660" y="-7277"/>
            <a:ext cx="1045340" cy="1045340"/>
          </a:xfrm>
          <a:prstGeom prst="rect">
            <a:avLst/>
          </a:prstGeom>
        </p:spPr>
      </p:pic>
      <p:pic>
        <p:nvPicPr>
          <p:cNvPr id="32" name="Picture 31" descr="Graphical user interface, text, application&#10;&#10;Description automatically generated">
            <a:extLst>
              <a:ext uri="{FF2B5EF4-FFF2-40B4-BE49-F238E27FC236}">
                <a16:creationId xmlns:a16="http://schemas.microsoft.com/office/drawing/2014/main" id="{6E3980F0-A939-41D1-80E6-6FD409DA1105}"/>
              </a:ext>
            </a:extLst>
          </p:cNvPr>
          <p:cNvPicPr>
            <a:picLocks noChangeAspect="1"/>
          </p:cNvPicPr>
          <p:nvPr/>
        </p:nvPicPr>
        <p:blipFill>
          <a:blip r:embed="rId10"/>
          <a:stretch>
            <a:fillRect/>
          </a:stretch>
        </p:blipFill>
        <p:spPr>
          <a:xfrm>
            <a:off x="11272476" y="674913"/>
            <a:ext cx="811473" cy="829541"/>
          </a:xfrm>
          <a:prstGeom prst="rect">
            <a:avLst/>
          </a:prstGeom>
        </p:spPr>
      </p:pic>
      <p:sp>
        <p:nvSpPr>
          <p:cNvPr id="33" name="Title 2">
            <a:extLst>
              <a:ext uri="{FF2B5EF4-FFF2-40B4-BE49-F238E27FC236}">
                <a16:creationId xmlns:a16="http://schemas.microsoft.com/office/drawing/2014/main" id="{01EDF202-1191-4516-8B04-95507A931C12}"/>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spTree>
    <p:extLst>
      <p:ext uri="{BB962C8B-B14F-4D97-AF65-F5344CB8AC3E}">
        <p14:creationId xmlns:p14="http://schemas.microsoft.com/office/powerpoint/2010/main" val="420292805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25366" y="928174"/>
            <a:ext cx="11341268" cy="680196"/>
          </a:xfrm>
        </p:spPr>
        <p:txBody>
          <a:bodyPr wrap="square" anchor="t">
            <a:normAutofit/>
          </a:bodyPr>
          <a:lstStyle/>
          <a:p>
            <a:pPr algn="ctr"/>
            <a:r>
              <a:rPr lang="pt-BR" dirty="0"/>
              <a:t>Nuvem pública</a:t>
            </a:r>
          </a:p>
        </p:txBody>
      </p:sp>
      <p:sp>
        <p:nvSpPr>
          <p:cNvPr id="6" name="Text Placeholder 5"/>
          <p:cNvSpPr>
            <a:spLocks noGrp="1"/>
          </p:cNvSpPr>
          <p:nvPr>
            <p:ph sz="quarter" idx="10"/>
          </p:nvPr>
        </p:nvSpPr>
        <p:spPr>
          <a:xfrm>
            <a:off x="418642" y="2029097"/>
            <a:ext cx="5394960" cy="4162429"/>
          </a:xfrm>
        </p:spPr>
        <p:txBody>
          <a:bodyPr wrap="square">
            <a:normAutofit/>
          </a:bodyPr>
          <a:lstStyle/>
          <a:p>
            <a:pPr marL="342900" indent="-342900">
              <a:buFont typeface="Arial" panose="020B0604020202020204" pitchFamily="34" charset="0"/>
              <a:buChar char="•"/>
            </a:pPr>
            <a:r>
              <a:rPr lang="pt-BR" dirty="0">
                <a:latin typeface="+mn-lt"/>
              </a:rPr>
              <a:t>Pertencente a serviços de nuvem </a:t>
            </a:r>
            <a:br>
              <a:rPr lang="pt-BR" dirty="0">
                <a:latin typeface="+mn-lt"/>
              </a:rPr>
            </a:br>
            <a:r>
              <a:rPr lang="pt-BR" dirty="0">
                <a:latin typeface="+mn-lt"/>
              </a:rPr>
              <a:t>ou provedor de hosting.</a:t>
            </a:r>
          </a:p>
          <a:p>
            <a:endParaRPr lang="en-US" sz="900" dirty="0">
              <a:latin typeface="+mn-lt"/>
            </a:endParaRPr>
          </a:p>
          <a:p>
            <a:pPr marL="342900" indent="-342900">
              <a:buFont typeface="Arial" panose="020B0604020202020204" pitchFamily="34" charset="0"/>
              <a:buChar char="•"/>
            </a:pPr>
            <a:r>
              <a:rPr lang="pt-BR" dirty="0">
                <a:latin typeface="+mn-lt"/>
              </a:rPr>
              <a:t>Fornece recursos e serviços a várias organizações e usuários.</a:t>
            </a:r>
          </a:p>
          <a:p>
            <a:endParaRPr lang="en-US" sz="1000" dirty="0">
              <a:latin typeface="+mn-lt"/>
            </a:endParaRPr>
          </a:p>
          <a:p>
            <a:pPr marL="342900" indent="-342900">
              <a:buFont typeface="Arial" panose="020B0604020202020204" pitchFamily="34" charset="0"/>
              <a:buChar char="•"/>
            </a:pPr>
            <a:r>
              <a:rPr lang="pt-BR" dirty="0">
                <a:latin typeface="+mn-lt"/>
              </a:rPr>
              <a:t>Acessado via conexão de rede segura (geralmente pela Internet).</a:t>
            </a:r>
          </a:p>
        </p:txBody>
      </p:sp>
      <p:pic>
        <p:nvPicPr>
          <p:cNvPr id="5" name="Picture 4" descr="Várias mãos levam os dados até os servidores nas nuvens.">
            <a:extLst>
              <a:ext uri="{FF2B5EF4-FFF2-40B4-BE49-F238E27FC236}">
                <a16:creationId xmlns:a16="http://schemas.microsoft.com/office/drawing/2014/main" id="{24C1C11F-6E6D-4250-8043-EA724A676D1B}"/>
              </a:ext>
              <a:ext uri="{C183D7F6-B498-43B3-948B-1728B52AA6E4}">
                <adec:decorative xmlns:adec="http://schemas.microsoft.com/office/drawing/2017/decorative" val="0"/>
              </a:ext>
            </a:extLst>
          </p:cNvPr>
          <p:cNvPicPr>
            <a:picLocks noChangeAspect="1"/>
          </p:cNvPicPr>
          <p:nvPr/>
        </p:nvPicPr>
        <p:blipFill rotWithShape="1">
          <a:blip r:embed="rId3">
            <a:extLst>
              <a:ext uri="{28A0092B-C50C-407E-A947-70E740481C1C}">
                <a14:useLocalDpi xmlns:a14="http://schemas.microsoft.com/office/drawing/2010/main" val="0"/>
              </a:ext>
            </a:extLst>
          </a:blip>
          <a:srcRect b="-2"/>
          <a:stretch/>
        </p:blipFill>
        <p:spPr>
          <a:xfrm>
            <a:off x="6428181" y="2551610"/>
            <a:ext cx="4206232" cy="2446063"/>
          </a:xfrm>
          <a:prstGeom prst="rect">
            <a:avLst/>
          </a:prstGeom>
          <a:noFill/>
        </p:spPr>
      </p:pic>
      <p:sp>
        <p:nvSpPr>
          <p:cNvPr id="7" name="Rectangle 6">
            <a:extLst>
              <a:ext uri="{FF2B5EF4-FFF2-40B4-BE49-F238E27FC236}">
                <a16:creationId xmlns:a16="http://schemas.microsoft.com/office/drawing/2014/main" id="{F3191D10-75CF-4EFB-8DC8-5DB9623E1EBE}"/>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pic>
        <p:nvPicPr>
          <p:cNvPr id="8" name="Picture 7" descr="A picture containing icon&#10;&#10;Description automatically generated">
            <a:extLst>
              <a:ext uri="{FF2B5EF4-FFF2-40B4-BE49-F238E27FC236}">
                <a16:creationId xmlns:a16="http://schemas.microsoft.com/office/drawing/2014/main" id="{A47A1AB9-AB9A-435A-BB43-38E2D2C81FE4}"/>
              </a:ext>
            </a:extLst>
          </p:cNvPr>
          <p:cNvPicPr>
            <a:picLocks noChangeAspect="1"/>
          </p:cNvPicPr>
          <p:nvPr/>
        </p:nvPicPr>
        <p:blipFill rotWithShape="1">
          <a:blip r:embed="rId4"/>
          <a:srcRect t="2416"/>
          <a:stretch/>
        </p:blipFill>
        <p:spPr>
          <a:xfrm rot="5400000">
            <a:off x="3541341" y="-2467572"/>
            <a:ext cx="6183086" cy="11118231"/>
          </a:xfrm>
          <a:prstGeom prst="rect">
            <a:avLst/>
          </a:prstGeom>
        </p:spPr>
      </p:pic>
      <p:pic>
        <p:nvPicPr>
          <p:cNvPr id="9" name="Picture 8" descr="A picture containing icon&#10;&#10;Description automatically generated">
            <a:extLst>
              <a:ext uri="{FF2B5EF4-FFF2-40B4-BE49-F238E27FC236}">
                <a16:creationId xmlns:a16="http://schemas.microsoft.com/office/drawing/2014/main" id="{A967C642-B814-45C3-9419-3031AE41C003}"/>
              </a:ext>
            </a:extLst>
          </p:cNvPr>
          <p:cNvPicPr>
            <a:picLocks noChangeAspect="1"/>
          </p:cNvPicPr>
          <p:nvPr/>
        </p:nvPicPr>
        <p:blipFill rotWithShape="1">
          <a:blip r:embed="rId4"/>
          <a:srcRect t="1884"/>
          <a:stretch/>
        </p:blipFill>
        <p:spPr>
          <a:xfrm rot="16200000">
            <a:off x="1541480" y="1598086"/>
            <a:ext cx="3718433" cy="6801394"/>
          </a:xfrm>
          <a:prstGeom prst="rect">
            <a:avLst/>
          </a:prstGeom>
        </p:spPr>
      </p:pic>
      <p:pic>
        <p:nvPicPr>
          <p:cNvPr id="10" name="Picture 9" descr="A picture containing text, sign&#10;&#10;Description automatically generated">
            <a:extLst>
              <a:ext uri="{FF2B5EF4-FFF2-40B4-BE49-F238E27FC236}">
                <a16:creationId xmlns:a16="http://schemas.microsoft.com/office/drawing/2014/main" id="{54A2A584-03AD-4099-BB26-4D127B36E932}"/>
              </a:ext>
            </a:extLst>
          </p:cNvPr>
          <p:cNvPicPr>
            <a:picLocks noChangeAspect="1"/>
          </p:cNvPicPr>
          <p:nvPr/>
        </p:nvPicPr>
        <p:blipFill>
          <a:blip r:embed="rId5"/>
          <a:stretch>
            <a:fillRect/>
          </a:stretch>
        </p:blipFill>
        <p:spPr>
          <a:xfrm>
            <a:off x="95702" y="155697"/>
            <a:ext cx="882366" cy="882366"/>
          </a:xfrm>
          <a:prstGeom prst="rect">
            <a:avLst/>
          </a:prstGeom>
        </p:spPr>
      </p:pic>
      <p:pic>
        <p:nvPicPr>
          <p:cNvPr id="11" name="Picture 10" descr="A close-up of a car's license plate&#10;&#10;Description automatically generated with low confidence">
            <a:extLst>
              <a:ext uri="{FF2B5EF4-FFF2-40B4-BE49-F238E27FC236}">
                <a16:creationId xmlns:a16="http://schemas.microsoft.com/office/drawing/2014/main" id="{392F640A-8B1F-46A0-B6F4-9D9DDF82D312}"/>
              </a:ext>
            </a:extLst>
          </p:cNvPr>
          <p:cNvPicPr>
            <a:picLocks noChangeAspect="1"/>
          </p:cNvPicPr>
          <p:nvPr/>
        </p:nvPicPr>
        <p:blipFill>
          <a:blip r:embed="rId6"/>
          <a:stretch>
            <a:fillRect/>
          </a:stretch>
        </p:blipFill>
        <p:spPr>
          <a:xfrm>
            <a:off x="11146660" y="-7277"/>
            <a:ext cx="1045340" cy="1045340"/>
          </a:xfrm>
          <a:prstGeom prst="rect">
            <a:avLst/>
          </a:prstGeom>
        </p:spPr>
      </p:pic>
      <p:pic>
        <p:nvPicPr>
          <p:cNvPr id="12" name="Picture 11" descr="Graphical user interface, text, application&#10;&#10;Description automatically generated">
            <a:extLst>
              <a:ext uri="{FF2B5EF4-FFF2-40B4-BE49-F238E27FC236}">
                <a16:creationId xmlns:a16="http://schemas.microsoft.com/office/drawing/2014/main" id="{719249FE-E266-4E42-A2BC-5248617D521A}"/>
              </a:ext>
            </a:extLst>
          </p:cNvPr>
          <p:cNvPicPr>
            <a:picLocks noChangeAspect="1"/>
          </p:cNvPicPr>
          <p:nvPr/>
        </p:nvPicPr>
        <p:blipFill>
          <a:blip r:embed="rId7"/>
          <a:stretch>
            <a:fillRect/>
          </a:stretch>
        </p:blipFill>
        <p:spPr>
          <a:xfrm>
            <a:off x="11272476" y="674913"/>
            <a:ext cx="811473" cy="829541"/>
          </a:xfrm>
          <a:prstGeom prst="rect">
            <a:avLst/>
          </a:prstGeom>
        </p:spPr>
      </p:pic>
      <p:sp>
        <p:nvSpPr>
          <p:cNvPr id="13" name="Title 2">
            <a:extLst>
              <a:ext uri="{FF2B5EF4-FFF2-40B4-BE49-F238E27FC236}">
                <a16:creationId xmlns:a16="http://schemas.microsoft.com/office/drawing/2014/main" id="{C027C804-2D70-497E-B568-786E2E04F1BC}"/>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spTree>
    <p:extLst>
      <p:ext uri="{BB962C8B-B14F-4D97-AF65-F5344CB8AC3E}">
        <p14:creationId xmlns:p14="http://schemas.microsoft.com/office/powerpoint/2010/main" val="309643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25366" y="832379"/>
            <a:ext cx="11341268" cy="680196"/>
          </a:xfrm>
        </p:spPr>
        <p:txBody>
          <a:bodyPr wrap="square" anchor="t">
            <a:normAutofit/>
          </a:bodyPr>
          <a:lstStyle/>
          <a:p>
            <a:pPr algn="ctr"/>
            <a:r>
              <a:rPr lang="pt-BR" dirty="0"/>
              <a:t>Nuvem privada</a:t>
            </a:r>
          </a:p>
        </p:txBody>
      </p:sp>
      <p:pic>
        <p:nvPicPr>
          <p:cNvPr id="4" name="Picture 3">
            <a:extLst>
              <a:ext uri="{FF2B5EF4-FFF2-40B4-BE49-F238E27FC236}">
                <a16:creationId xmlns:a16="http://schemas.microsoft.com/office/drawing/2014/main" id="{407021BB-6482-4966-80A5-EE898A7BD15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8987" y="1706571"/>
            <a:ext cx="2031367" cy="3727280"/>
          </a:xfrm>
          <a:prstGeom prst="rect">
            <a:avLst/>
          </a:prstGeom>
          <a:noFill/>
        </p:spPr>
      </p:pic>
      <p:sp>
        <p:nvSpPr>
          <p:cNvPr id="6" name="Text Placeholder 5"/>
          <p:cNvSpPr>
            <a:spLocks noGrp="1"/>
          </p:cNvSpPr>
          <p:nvPr>
            <p:ph sz="quarter" idx="12"/>
          </p:nvPr>
        </p:nvSpPr>
        <p:spPr>
          <a:xfrm>
            <a:off x="627016" y="1907177"/>
            <a:ext cx="5329647" cy="4510329"/>
          </a:xfrm>
        </p:spPr>
        <p:txBody>
          <a:bodyPr wrap="square">
            <a:normAutofit/>
          </a:bodyPr>
          <a:lstStyle/>
          <a:p>
            <a:pPr marL="342900" indent="-342900">
              <a:buFont typeface="Arial" panose="020B0604020202020204" pitchFamily="34" charset="0"/>
              <a:buChar char="•"/>
            </a:pPr>
            <a:r>
              <a:rPr lang="pt-BR" dirty="0">
                <a:latin typeface="+mn-lt"/>
              </a:rPr>
              <a:t>As organizações criam um ambiente em nuvem em seu datacenter.</a:t>
            </a:r>
          </a:p>
          <a:p>
            <a:pPr marL="342900" indent="-342900">
              <a:buFont typeface="Arial" panose="020B0604020202020204" pitchFamily="34" charset="0"/>
              <a:buChar char="•"/>
            </a:pPr>
            <a:endParaRPr lang="en-US" sz="1000" dirty="0">
              <a:latin typeface="+mn-lt"/>
            </a:endParaRPr>
          </a:p>
          <a:p>
            <a:pPr marL="342900" indent="-342900">
              <a:buFont typeface="Arial" panose="020B0604020202020204" pitchFamily="34" charset="0"/>
              <a:buChar char="•"/>
            </a:pPr>
            <a:r>
              <a:rPr lang="pt-BR" dirty="0">
                <a:latin typeface="+mn-lt"/>
              </a:rPr>
              <a:t>A organização é responsável por operar os serviços que fornece.</a:t>
            </a:r>
          </a:p>
          <a:p>
            <a:endParaRPr lang="en-US" sz="1000" dirty="0">
              <a:latin typeface="+mn-lt"/>
            </a:endParaRPr>
          </a:p>
          <a:p>
            <a:pPr marL="342900" indent="-342900">
              <a:buFont typeface="Arial" panose="020B0604020202020204" pitchFamily="34" charset="0"/>
              <a:buChar char="•"/>
            </a:pPr>
            <a:r>
              <a:rPr lang="pt-BR" dirty="0">
                <a:latin typeface="+mn-lt"/>
              </a:rPr>
              <a:t>Não fornece acesso aos usuários </a:t>
            </a:r>
            <a:br>
              <a:rPr lang="pt-BR" dirty="0">
                <a:latin typeface="+mn-lt"/>
              </a:rPr>
            </a:br>
            <a:r>
              <a:rPr lang="pt-BR" dirty="0">
                <a:latin typeface="+mn-lt"/>
              </a:rPr>
              <a:t>fora da organização. </a:t>
            </a:r>
          </a:p>
        </p:txBody>
      </p:sp>
      <p:sp>
        <p:nvSpPr>
          <p:cNvPr id="5" name="Rectangle 4">
            <a:extLst>
              <a:ext uri="{FF2B5EF4-FFF2-40B4-BE49-F238E27FC236}">
                <a16:creationId xmlns:a16="http://schemas.microsoft.com/office/drawing/2014/main" id="{87864043-214B-46C8-8B59-D64D03F85628}"/>
              </a:ext>
            </a:extLst>
          </p:cNvPr>
          <p:cNvSpPr/>
          <p:nvPr/>
        </p:nvSpPr>
        <p:spPr bwMode="auto">
          <a:xfrm>
            <a:off x="1" y="6374674"/>
            <a:ext cx="12191999" cy="483325"/>
          </a:xfrm>
          <a:prstGeom prst="rect">
            <a:avLst/>
          </a:prstGeom>
          <a:solidFill>
            <a:srgbClr val="3B9BE8"/>
          </a:solidFill>
          <a:ln>
            <a:solidFill>
              <a:srgbClr val="5ECFFE"/>
            </a:solidFill>
            <a:headEnd type="none" w="med" len="med"/>
            <a:tailEnd type="none" w="med" len="med"/>
          </a:ln>
          <a:effectLst>
            <a:innerShdw blurRad="63500" dist="50800" dir="18900000">
              <a:prstClr val="black">
                <a:alpha val="5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solidFill>
                <a:schemeClr val="bg2"/>
              </a:solidFill>
              <a:ea typeface="Segoe UI" pitchFamily="34" charset="0"/>
              <a:cs typeface="Segoe UI" pitchFamily="34" charset="0"/>
            </a:endParaRPr>
          </a:p>
        </p:txBody>
      </p:sp>
      <p:pic>
        <p:nvPicPr>
          <p:cNvPr id="7" name="Picture 6" descr="A picture containing icon&#10;&#10;Description automatically generated">
            <a:extLst>
              <a:ext uri="{FF2B5EF4-FFF2-40B4-BE49-F238E27FC236}">
                <a16:creationId xmlns:a16="http://schemas.microsoft.com/office/drawing/2014/main" id="{5CB3CB2A-588A-465B-A26E-643648F7A278}"/>
              </a:ext>
            </a:extLst>
          </p:cNvPr>
          <p:cNvPicPr>
            <a:picLocks noChangeAspect="1"/>
          </p:cNvPicPr>
          <p:nvPr/>
        </p:nvPicPr>
        <p:blipFill rotWithShape="1">
          <a:blip r:embed="rId4"/>
          <a:srcRect t="2416"/>
          <a:stretch/>
        </p:blipFill>
        <p:spPr>
          <a:xfrm rot="5400000">
            <a:off x="3541341" y="-2467572"/>
            <a:ext cx="6183086" cy="11118231"/>
          </a:xfrm>
          <a:prstGeom prst="rect">
            <a:avLst/>
          </a:prstGeom>
        </p:spPr>
      </p:pic>
      <p:pic>
        <p:nvPicPr>
          <p:cNvPr id="8" name="Picture 7" descr="A picture containing icon&#10;&#10;Description automatically generated">
            <a:extLst>
              <a:ext uri="{FF2B5EF4-FFF2-40B4-BE49-F238E27FC236}">
                <a16:creationId xmlns:a16="http://schemas.microsoft.com/office/drawing/2014/main" id="{88AC6431-E21D-4895-BB70-85B6EFF91992}"/>
              </a:ext>
            </a:extLst>
          </p:cNvPr>
          <p:cNvPicPr>
            <a:picLocks noChangeAspect="1"/>
          </p:cNvPicPr>
          <p:nvPr/>
        </p:nvPicPr>
        <p:blipFill rotWithShape="1">
          <a:blip r:embed="rId4"/>
          <a:srcRect t="1884"/>
          <a:stretch/>
        </p:blipFill>
        <p:spPr>
          <a:xfrm rot="16200000">
            <a:off x="1541480" y="1598086"/>
            <a:ext cx="3718433" cy="6801394"/>
          </a:xfrm>
          <a:prstGeom prst="rect">
            <a:avLst/>
          </a:prstGeom>
        </p:spPr>
      </p:pic>
      <p:pic>
        <p:nvPicPr>
          <p:cNvPr id="9" name="Picture 8" descr="A picture containing text, sign&#10;&#10;Description automatically generated">
            <a:extLst>
              <a:ext uri="{FF2B5EF4-FFF2-40B4-BE49-F238E27FC236}">
                <a16:creationId xmlns:a16="http://schemas.microsoft.com/office/drawing/2014/main" id="{5A391DDE-CE08-4352-8FBD-D44191F58888}"/>
              </a:ext>
            </a:extLst>
          </p:cNvPr>
          <p:cNvPicPr>
            <a:picLocks noChangeAspect="1"/>
          </p:cNvPicPr>
          <p:nvPr/>
        </p:nvPicPr>
        <p:blipFill>
          <a:blip r:embed="rId5"/>
          <a:stretch>
            <a:fillRect/>
          </a:stretch>
        </p:blipFill>
        <p:spPr>
          <a:xfrm>
            <a:off x="95702" y="155697"/>
            <a:ext cx="882366" cy="882366"/>
          </a:xfrm>
          <a:prstGeom prst="rect">
            <a:avLst/>
          </a:prstGeom>
        </p:spPr>
      </p:pic>
      <p:pic>
        <p:nvPicPr>
          <p:cNvPr id="10" name="Picture 9" descr="A close-up of a car's license plate&#10;&#10;Description automatically generated with low confidence">
            <a:extLst>
              <a:ext uri="{FF2B5EF4-FFF2-40B4-BE49-F238E27FC236}">
                <a16:creationId xmlns:a16="http://schemas.microsoft.com/office/drawing/2014/main" id="{FF6EEF73-18B1-4E9C-8BFB-7CE8934A3705}"/>
              </a:ext>
            </a:extLst>
          </p:cNvPr>
          <p:cNvPicPr>
            <a:picLocks noChangeAspect="1"/>
          </p:cNvPicPr>
          <p:nvPr/>
        </p:nvPicPr>
        <p:blipFill>
          <a:blip r:embed="rId6"/>
          <a:stretch>
            <a:fillRect/>
          </a:stretch>
        </p:blipFill>
        <p:spPr>
          <a:xfrm>
            <a:off x="11146660" y="-7277"/>
            <a:ext cx="1045340" cy="1045340"/>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ADEEC5F4-723D-4FED-8F2F-1878DE63BF15}"/>
              </a:ext>
            </a:extLst>
          </p:cNvPr>
          <p:cNvPicPr>
            <a:picLocks noChangeAspect="1"/>
          </p:cNvPicPr>
          <p:nvPr/>
        </p:nvPicPr>
        <p:blipFill>
          <a:blip r:embed="rId7"/>
          <a:stretch>
            <a:fillRect/>
          </a:stretch>
        </p:blipFill>
        <p:spPr>
          <a:xfrm>
            <a:off x="11272476" y="674913"/>
            <a:ext cx="811473" cy="829541"/>
          </a:xfrm>
          <a:prstGeom prst="rect">
            <a:avLst/>
          </a:prstGeom>
        </p:spPr>
      </p:pic>
      <p:sp>
        <p:nvSpPr>
          <p:cNvPr id="12" name="Title 2">
            <a:extLst>
              <a:ext uri="{FF2B5EF4-FFF2-40B4-BE49-F238E27FC236}">
                <a16:creationId xmlns:a16="http://schemas.microsoft.com/office/drawing/2014/main" id="{6801E41B-C14D-4589-B37C-5AFAFA0B7459}"/>
              </a:ext>
            </a:extLst>
          </p:cNvPr>
          <p:cNvSpPr txBox="1">
            <a:spLocks/>
          </p:cNvSpPr>
          <p:nvPr/>
        </p:nvSpPr>
        <p:spPr>
          <a:xfrm>
            <a:off x="131595" y="6440246"/>
            <a:ext cx="11952354" cy="377476"/>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algn="r"/>
            <a:r>
              <a:rPr lang="pt-BR" sz="2000" dirty="0">
                <a:solidFill>
                  <a:schemeClr val="bg2"/>
                </a:solidFill>
              </a:rPr>
              <a:t>www.youtube.com/canaldacloud</a:t>
            </a:r>
          </a:p>
        </p:txBody>
      </p:sp>
    </p:spTree>
    <p:extLst>
      <p:ext uri="{BB962C8B-B14F-4D97-AF65-F5344CB8AC3E}">
        <p14:creationId xmlns:p14="http://schemas.microsoft.com/office/powerpoint/2010/main" val="2348823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2.xml><?xml version="1.0" encoding="utf-8"?>
<a:theme xmlns:a="http://schemas.openxmlformats.org/drawingml/2006/main" name="Microsoft Power Platform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3.xml><?xml version="1.0" encoding="utf-8"?>
<a:theme xmlns:a="http://schemas.openxmlformats.org/drawingml/2006/main" name="Microsoft Power Platform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5B7356A06F744439C0CE932EEB009F5" ma:contentTypeVersion="6" ma:contentTypeDescription="Create a new document." ma:contentTypeScope="" ma:versionID="d10da16756ea923870ae2deb524579bc">
  <xsd:schema xmlns:xsd="http://www.w3.org/2001/XMLSchema" xmlns:xs="http://www.w3.org/2001/XMLSchema" xmlns:p="http://schemas.microsoft.com/office/2006/metadata/properties" xmlns:ns2="6656ffad-92b0-4efb-bc78-5d5af2c7fd93" xmlns:ns3="e7cc3f53-dbdf-4ffb-90f1-33d3d1806439" targetNamespace="http://schemas.microsoft.com/office/2006/metadata/properties" ma:root="true" ma:fieldsID="b6b9ea322e60814eb61348a7c2360d68" ns2:_="" ns3:_="">
    <xsd:import namespace="6656ffad-92b0-4efb-bc78-5d5af2c7fd93"/>
    <xsd:import namespace="e7cc3f53-dbdf-4ffb-90f1-33d3d180643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56ffad-92b0-4efb-bc78-5d5af2c7fd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7cc3f53-dbdf-4ffb-90f1-33d3d180643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0EC5D45-9261-4D8E-BB6F-6EDCCD3351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656ffad-92b0-4efb-bc78-5d5af2c7fd93"/>
    <ds:schemaRef ds:uri="e7cc3f53-dbdf-4ffb-90f1-33d3d180643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4064600-4854-4CD3-88DC-4DD71F11CFFE}">
  <ds:schemaRefs>
    <ds:schemaRef ds:uri="http://schemas.microsoft.com/sharepoint/v3/contenttype/forms"/>
  </ds:schemaRefs>
</ds:datastoreItem>
</file>

<file path=customXml/itemProps3.xml><?xml version="1.0" encoding="utf-8"?>
<ds:datastoreItem xmlns:ds="http://schemas.openxmlformats.org/officeDocument/2006/customXml" ds:itemID="{0441A27A-878C-426A-BE1F-FD6C109B7049}">
  <ds:schemaRefs>
    <ds:schemaRef ds:uri="http://schemas.microsoft.com/office/infopath/2007/PartnerControls"/>
    <ds:schemaRef ds:uri="http://schemas.openxmlformats.org/package/2006/metadata/core-properties"/>
    <ds:schemaRef ds:uri="http://schemas.microsoft.com/office/2006/documentManagement/types"/>
    <ds:schemaRef ds:uri="http://schemas.microsoft.com/office/2006/metadata/properties"/>
    <ds:schemaRef ds:uri="6656ffad-92b0-4efb-bc78-5d5af2c7fd93"/>
    <ds:schemaRef ds:uri="e7cc3f53-dbdf-4ffb-90f1-33d3d1806439"/>
    <ds:schemaRef ds:uri="http://purl.org/dc/elements/1.1/"/>
    <ds:schemaRef ds:uri="http://www.w3.org/XML/1998/namespace"/>
    <ds:schemaRef ds:uri="http://purl.org/dc/dcmitype/"/>
    <ds:schemaRef ds:uri="http://purl.org/dc/terms/"/>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0</TotalTime>
  <Words>4761</Words>
  <Application>Microsoft Office PowerPoint</Application>
  <PresentationFormat>Widescreen</PresentationFormat>
  <Paragraphs>532</Paragraphs>
  <Slides>34</Slides>
  <Notes>32</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34</vt:i4>
      </vt:variant>
    </vt:vector>
  </HeadingPairs>
  <TitlesOfParts>
    <vt:vector size="47" baseType="lpstr">
      <vt:lpstr>Arial</vt:lpstr>
      <vt:lpstr>Calibri</vt:lpstr>
      <vt:lpstr>Consolas</vt:lpstr>
      <vt:lpstr>Segoe UI</vt:lpstr>
      <vt:lpstr>Segoe UI (Body)</vt:lpstr>
      <vt:lpstr>Segoe UI Light</vt:lpstr>
      <vt:lpstr>Segoe UI Semibold</vt:lpstr>
      <vt:lpstr>Segoe UI Semibold (Headings)</vt:lpstr>
      <vt:lpstr>Segoe UI Semilight</vt:lpstr>
      <vt:lpstr>Wingdings</vt:lpstr>
      <vt:lpstr>WHITE TEMPLATE</vt:lpstr>
      <vt:lpstr>Microsoft Power Platform Template</vt:lpstr>
      <vt:lpstr>Microsoft Power Platform Template</vt:lpstr>
      <vt:lpstr>PowerPoint Presentation</vt:lpstr>
      <vt:lpstr>Who I am?</vt:lpstr>
      <vt:lpstr>Sobre o teste</vt:lpstr>
      <vt:lpstr> Episódio 1: Conceitos de nuvem</vt:lpstr>
      <vt:lpstr>PowerPoint Presentation</vt:lpstr>
      <vt:lpstr>Modelos de Nuvem</vt:lpstr>
      <vt:lpstr>O que é computação em nuvem?</vt:lpstr>
      <vt:lpstr>Nuvem pública</vt:lpstr>
      <vt:lpstr>Nuvem privada</vt:lpstr>
      <vt:lpstr>Nuvem híbrida</vt:lpstr>
      <vt:lpstr>Comparação do modelo de nuvem</vt:lpstr>
      <vt:lpstr>Considerações e benefícios da nuvem</vt:lpstr>
      <vt:lpstr>Benefícios da Nuvem</vt:lpstr>
      <vt:lpstr>Comparar CapEx e OpEx</vt:lpstr>
      <vt:lpstr>Modelo baseado em consumo</vt:lpstr>
      <vt:lpstr>Serviços de Nuvem</vt:lpstr>
      <vt:lpstr>Infraestrutura como serviço (IaaS)</vt:lpstr>
      <vt:lpstr>PaaS (Plataforma como serviço)</vt:lpstr>
      <vt:lpstr>Software como serviço (SaaS)</vt:lpstr>
      <vt:lpstr>Comparação do serviço de nuvem</vt:lpstr>
      <vt:lpstr>Modelo de responsabilidade compartilhada</vt:lpstr>
      <vt:lpstr>Computação sem Servidor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Slide de encerramento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AZ-900T0x Module 01:  Cloud concepts</dc:title>
  <dc:creator/>
  <cp:lastModifiedBy/>
  <cp:revision>11</cp:revision>
  <dcterms:created xsi:type="dcterms:W3CDTF">2020-08-24T20:48:51Z</dcterms:created>
  <dcterms:modified xsi:type="dcterms:W3CDTF">2022-02-23T19:46:46Z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0x010100A5B7356A06F744439C0CE932EEB009F5</vt:lpwstr>
  </property>
  <property fmtid="{D5CDD505-2E9C-101B-9397-08002B2CF9AE}" pid="3" name="MSIP_Label_5fae8262-b78e-4366-8929-a5d6aac95320_Enabled">
    <vt:lpwstr>true</vt:lpwstr>
  </property>
  <property fmtid="{D5CDD505-2E9C-101B-9397-08002B2CF9AE}" pid="4" name="MSIP_Label_5fae8262-b78e-4366-8929-a5d6aac95320_SetDate">
    <vt:lpwstr>2022-02-22T00:52:54Z</vt:lpwstr>
  </property>
  <property fmtid="{D5CDD505-2E9C-101B-9397-08002B2CF9AE}" pid="5" name="MSIP_Label_5fae8262-b78e-4366-8929-a5d6aac95320_Method">
    <vt:lpwstr>Standard</vt:lpwstr>
  </property>
  <property fmtid="{D5CDD505-2E9C-101B-9397-08002B2CF9AE}" pid="6" name="MSIP_Label_5fae8262-b78e-4366-8929-a5d6aac95320_Name">
    <vt:lpwstr>5fae8262-b78e-4366-8929-a5d6aac95320</vt:lpwstr>
  </property>
  <property fmtid="{D5CDD505-2E9C-101B-9397-08002B2CF9AE}" pid="7" name="MSIP_Label_5fae8262-b78e-4366-8929-a5d6aac95320_SiteId">
    <vt:lpwstr>cf36141c-ddd7-45a7-b073-111f66d0b30c</vt:lpwstr>
  </property>
  <property fmtid="{D5CDD505-2E9C-101B-9397-08002B2CF9AE}" pid="8" name="MSIP_Label_5fae8262-b78e-4366-8929-a5d6aac95320_ActionId">
    <vt:lpwstr>8111cb66-eb67-48e0-8bd5-f8a325bf7d35</vt:lpwstr>
  </property>
  <property fmtid="{D5CDD505-2E9C-101B-9397-08002B2CF9AE}" pid="9" name="MSIP_Label_5fae8262-b78e-4366-8929-a5d6aac95320_ContentBits">
    <vt:lpwstr>0</vt:lpwstr>
  </property>
</Properties>
</file>